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7"/>
  </p:notesMasterIdLst>
  <p:sldIdLst>
    <p:sldId id="256" r:id="rId2"/>
    <p:sldId id="264" r:id="rId3"/>
    <p:sldId id="257" r:id="rId4"/>
    <p:sldId id="270" r:id="rId5"/>
    <p:sldId id="258" r:id="rId6"/>
    <p:sldId id="265" r:id="rId7"/>
    <p:sldId id="259" r:id="rId8"/>
    <p:sldId id="260" r:id="rId9"/>
    <p:sldId id="261" r:id="rId10"/>
    <p:sldId id="262" r:id="rId11"/>
    <p:sldId id="268" r:id="rId12"/>
    <p:sldId id="263" r:id="rId13"/>
    <p:sldId id="266" r:id="rId14"/>
    <p:sldId id="267" r:id="rId15"/>
    <p:sldId id="269"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39"/>
    <p:restoredTop sz="94619"/>
  </p:normalViewPr>
  <p:slideViewPr>
    <p:cSldViewPr showGuides="1">
      <p:cViewPr varScale="1">
        <p:scale>
          <a:sx n="116" d="100"/>
          <a:sy n="116" d="100"/>
        </p:scale>
        <p:origin x="13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Composition </a:t>
            </a:r>
            <a:r>
              <a:rPr lang="en-US" err="1"/>
              <a:t>selon</a:t>
            </a:r>
            <a:r>
              <a:rPr lang="en-US"/>
              <a:t> les </a:t>
            </a:r>
            <a:r>
              <a:rPr lang="en-US" err="1"/>
              <a:t>critères</a:t>
            </a:r>
            <a:r>
              <a:rPr lang="en-US"/>
              <a:t> du RI (AG</a:t>
            </a:r>
            <a:r>
              <a:rPr lang="en-US" baseline="0"/>
              <a:t> 2018)</a:t>
            </a:r>
            <a:endParaRPr lang="en-US"/>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Feuil1!$B$1</c:f>
              <c:strCache>
                <c:ptCount val="1"/>
                <c:pt idx="0">
                  <c:v>Effectifs</c:v>
                </c:pt>
              </c:strCache>
            </c:strRef>
          </c:tx>
          <c:spPr>
            <a:effectLst/>
          </c:spPr>
          <c:dPt>
            <c:idx val="0"/>
            <c:bubble3D val="0"/>
            <c:spPr>
              <a:solidFill>
                <a:schemeClr val="tx2"/>
              </a:solidFill>
              <a:ln>
                <a:noFill/>
              </a:ln>
              <a:effectLst/>
              <a:sp3d/>
            </c:spPr>
            <c:extLst>
              <c:ext xmlns:c16="http://schemas.microsoft.com/office/drawing/2014/chart" uri="{C3380CC4-5D6E-409C-BE32-E72D297353CC}">
                <c16:uniqueId val="{00000001-D9CE-BB46-ACF2-8DC9D66EA02F}"/>
              </c:ext>
            </c:extLst>
          </c:dPt>
          <c:dPt>
            <c:idx val="1"/>
            <c:bubble3D val="0"/>
            <c:spPr>
              <a:solidFill>
                <a:schemeClr val="accent2"/>
              </a:solidFill>
              <a:ln>
                <a:noFill/>
              </a:ln>
              <a:effectLst/>
              <a:sp3d/>
            </c:spPr>
            <c:extLst>
              <c:ext xmlns:c16="http://schemas.microsoft.com/office/drawing/2014/chart" uri="{C3380CC4-5D6E-409C-BE32-E72D297353CC}">
                <c16:uniqueId val="{00000003-D9CE-BB46-ACF2-8DC9D66EA02F}"/>
              </c:ext>
            </c:extLst>
          </c:dPt>
          <c:dPt>
            <c:idx val="2"/>
            <c:bubble3D val="0"/>
            <c:spPr>
              <a:solidFill>
                <a:schemeClr val="accent3"/>
              </a:solidFill>
              <a:ln>
                <a:noFill/>
              </a:ln>
              <a:effectLst/>
              <a:sp3d/>
            </c:spPr>
            <c:extLst>
              <c:ext xmlns:c16="http://schemas.microsoft.com/office/drawing/2014/chart" uri="{C3380CC4-5D6E-409C-BE32-E72D297353CC}">
                <c16:uniqueId val="{00000005-D9CE-BB46-ACF2-8DC9D66EA02F}"/>
              </c:ext>
            </c:extLst>
          </c:dPt>
          <c:dPt>
            <c:idx val="3"/>
            <c:bubble3D val="0"/>
            <c:spPr>
              <a:solidFill>
                <a:schemeClr val="accent1"/>
              </a:solidFill>
              <a:ln>
                <a:noFill/>
              </a:ln>
              <a:effectLst/>
              <a:sp3d/>
            </c:spPr>
            <c:extLst>
              <c:ext xmlns:c16="http://schemas.microsoft.com/office/drawing/2014/chart" uri="{C3380CC4-5D6E-409C-BE32-E72D297353CC}">
                <c16:uniqueId val="{00000007-D9CE-BB46-ACF2-8DC9D66EA02F}"/>
              </c:ext>
            </c:extLst>
          </c:dPt>
          <c:dLbls>
            <c:dLbl>
              <c:idx val="0"/>
              <c:tx>
                <c:rich>
                  <a:bodyPr/>
                  <a:lstStyle/>
                  <a:p>
                    <a:r>
                      <a:rPr lang="en-US" baseline="0"/>
                      <a:t>EC
</a:t>
                    </a:r>
                    <a:fld id="{4307C661-8CCB-FB4D-9F81-D4FD2CA8847A}"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CE-BB46-ACF2-8DC9D66EA02F}"/>
                </c:ext>
              </c:extLst>
            </c:dLbl>
            <c:dLbl>
              <c:idx val="1"/>
              <c:layout>
                <c:manualLayout>
                  <c:x val="-0.13330294990300126"/>
                  <c:y val="-0.17610870495465986"/>
                </c:manualLayout>
              </c:layout>
              <c:tx>
                <c:rich>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r>
                      <a:rPr lang="en-US" baseline="0">
                        <a:solidFill>
                          <a:schemeClr val="bg1"/>
                        </a:solidFill>
                      </a:rPr>
                      <a:t>
</a:t>
                    </a:r>
                    <a:r>
                      <a:rPr lang="en-US" sz="1200" baseline="0">
                        <a:solidFill>
                          <a:schemeClr val="bg1"/>
                        </a:solidFill>
                      </a:rPr>
                      <a:t>PRAG PRCE</a:t>
                    </a:r>
                  </a:p>
                  <a:p>
                    <a:pPr>
                      <a:defRPr>
                        <a:solidFill>
                          <a:schemeClr val="bg1"/>
                        </a:solidFill>
                      </a:defRPr>
                    </a:pPr>
                    <a:fld id="{489A5D09-555D-E349-8B22-A4EF1F2CF81B}" type="PERCENTAGE">
                      <a:rPr lang="en-US" sz="1200" baseline="0" smtClean="0">
                        <a:solidFill>
                          <a:schemeClr val="bg1"/>
                        </a:solidFill>
                      </a:rPr>
                      <a:pPr>
                        <a:defRPr>
                          <a:solidFill>
                            <a:schemeClr val="bg1"/>
                          </a:solidFill>
                        </a:defRPr>
                      </a:pPr>
                      <a:t>[POURCENTAGE]</a:t>
                    </a:fld>
                    <a:endParaRPr lang="fr-F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15:layout>
                    <c:manualLayout>
                      <c:w val="0.17271130510860053"/>
                      <c:h val="0.17004011180009457"/>
                    </c:manualLayout>
                  </c15:layout>
                  <c15:dlblFieldTable/>
                  <c15:showDataLabelsRange val="0"/>
                </c:ext>
                <c:ext xmlns:c16="http://schemas.microsoft.com/office/drawing/2014/chart" uri="{C3380CC4-5D6E-409C-BE32-E72D297353CC}">
                  <c16:uniqueId val="{00000003-D9CE-BB46-ACF2-8DC9D66EA02F}"/>
                </c:ext>
              </c:extLst>
            </c:dLbl>
            <c:dLbl>
              <c:idx val="2"/>
              <c:layout>
                <c:manualLayout>
                  <c:x val="-3.0690117539655368E-2"/>
                  <c:y val="-0.10541700047203871"/>
                </c:manualLayout>
              </c:layout>
              <c:tx>
                <c:rich>
                  <a:bodyPr/>
                  <a:lstStyle/>
                  <a:p>
                    <a:r>
                      <a:rPr lang="en-US" sz="1000" baseline="0"/>
                      <a:t>BIATSS
</a:t>
                    </a:r>
                    <a:fld id="{905DC688-4B25-6443-819C-43F2C94BF510}" type="PERCENTAGE">
                      <a:rPr lang="en-US" sz="1000" baseline="0"/>
                      <a:pPr/>
                      <a:t>[POURCENTAGE]</a:t>
                    </a:fld>
                    <a:endParaRPr lang="en-US" sz="1000"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9CE-BB46-ACF2-8DC9D66EA02F}"/>
                </c:ext>
              </c:extLst>
            </c:dLbl>
            <c:dLbl>
              <c:idx val="3"/>
              <c:tx>
                <c:rich>
                  <a:bodyPr/>
                  <a:lstStyle/>
                  <a:p>
                    <a:r>
                      <a:rPr lang="en-US" baseline="0" err="1"/>
                      <a:t>Doctorants</a:t>
                    </a:r>
                    <a:r>
                      <a:rPr lang="en-US" baseline="0"/>
                      <a:t>
</a:t>
                    </a:r>
                    <a:fld id="{805C2CFD-3FE2-1742-9FC6-2AA76EADAF78}"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9CE-BB46-ACF2-8DC9D66EA02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fr-FR"/>
              </a:p>
            </c:txPr>
            <c:dLblPos val="ct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Feuil1!$A$2:$A$5</c:f>
              <c:strCache>
                <c:ptCount val="4"/>
                <c:pt idx="0">
                  <c:v>EC : 10 UFC (dont 1 émerite) + 1 uB</c:v>
                </c:pt>
                <c:pt idx="1">
                  <c:v>2 PAST PRAG PRCE docteurs UFC</c:v>
                </c:pt>
                <c:pt idx="2">
                  <c:v>BIATSS : 1 IGE</c:v>
                </c:pt>
                <c:pt idx="3">
                  <c:v>14 Doctorants</c:v>
                </c:pt>
              </c:strCache>
            </c:strRef>
          </c:cat>
          <c:val>
            <c:numRef>
              <c:f>Feuil1!$B$2:$B$5</c:f>
              <c:numCache>
                <c:formatCode>General</c:formatCode>
                <c:ptCount val="4"/>
                <c:pt idx="0">
                  <c:v>11</c:v>
                </c:pt>
                <c:pt idx="1">
                  <c:v>2</c:v>
                </c:pt>
                <c:pt idx="2">
                  <c:v>1</c:v>
                </c:pt>
                <c:pt idx="3">
                  <c:v>14</c:v>
                </c:pt>
              </c:numCache>
            </c:numRef>
          </c:val>
          <c:extLst>
            <c:ext xmlns:c16="http://schemas.microsoft.com/office/drawing/2014/chart" uri="{C3380CC4-5D6E-409C-BE32-E72D297353CC}">
              <c16:uniqueId val="{00000008-D9CE-BB46-ACF2-8DC9D66EA02F}"/>
            </c:ext>
          </c:extLst>
        </c:ser>
        <c:dLbls>
          <c:dLblPos val="ctr"/>
          <c:showLegendKey val="0"/>
          <c:showVal val="0"/>
          <c:showCatName val="1"/>
          <c:showSerName val="0"/>
          <c:showPercent val="0"/>
          <c:showBubbleSize val="0"/>
          <c:showLeaderLines val="1"/>
        </c:dLbls>
      </c:pie3DChart>
      <c:spPr>
        <a:noFill/>
        <a:ln>
          <a:noFill/>
        </a:ln>
        <a:effectLst/>
      </c:spPr>
    </c:plotArea>
    <c:legend>
      <c:legendPos val="r"/>
      <c:layout>
        <c:manualLayout>
          <c:xMode val="edge"/>
          <c:yMode val="edge"/>
          <c:x val="0.61520645517136441"/>
          <c:y val="0.26680919753878007"/>
          <c:w val="0.37754716801704141"/>
          <c:h val="0.48297420241773908"/>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55A9D4-CE9D-4EE5-9866-CF228C173979}" type="doc">
      <dgm:prSet loTypeId="urn:microsoft.com/office/officeart/2016/7/layout/BasicTimeline" loCatId="process" qsTypeId="urn:microsoft.com/office/officeart/2005/8/quickstyle/simple1" qsCatId="simple" csTypeId="urn:microsoft.com/office/officeart/2005/8/colors/accent1_2" csCatId="accent1" phldr="1"/>
      <dgm:spPr/>
      <dgm:t>
        <a:bodyPr/>
        <a:lstStyle/>
        <a:p>
          <a:endParaRPr lang="en-US"/>
        </a:p>
      </dgm:t>
    </dgm:pt>
    <dgm:pt modelId="{D23B8B24-68AA-4571-A13A-CEFF80CF51CA}">
      <dgm:prSet/>
      <dgm:spPr/>
      <dgm:t>
        <a:bodyPr/>
        <a:lstStyle/>
        <a:p>
          <a:pPr>
            <a:defRPr b="1"/>
          </a:pPr>
          <a:r>
            <a:rPr lang="en-US"/>
            <a:t>1772</a:t>
          </a:r>
        </a:p>
      </dgm:t>
    </dgm:pt>
    <dgm:pt modelId="{0AF4582B-1A91-473E-8FC5-F5A4D8ABEAB7}" type="parTrans" cxnId="{2D8028E7-BF73-4887-90FD-C505D29FC73C}">
      <dgm:prSet/>
      <dgm:spPr/>
      <dgm:t>
        <a:bodyPr/>
        <a:lstStyle/>
        <a:p>
          <a:endParaRPr lang="en-US"/>
        </a:p>
      </dgm:t>
    </dgm:pt>
    <dgm:pt modelId="{88AF28DD-797D-449C-91C2-BFFA8C587757}" type="sibTrans" cxnId="{2D8028E7-BF73-4887-90FD-C505D29FC73C}">
      <dgm:prSet/>
      <dgm:spPr/>
      <dgm:t>
        <a:bodyPr/>
        <a:lstStyle/>
        <a:p>
          <a:endParaRPr lang="en-US"/>
        </a:p>
      </dgm:t>
    </dgm:pt>
    <dgm:pt modelId="{D5ABBEDB-511D-4FE5-B413-05346FF8D093}">
      <dgm:prSet/>
      <dgm:spPr>
        <a:solidFill>
          <a:schemeClr val="accent1">
            <a:alpha val="90000"/>
          </a:schemeClr>
        </a:solidFill>
        <a:ln w="25400">
          <a:noFill/>
          <a:miter lim="800000"/>
        </a:ln>
      </dgm:spPr>
      <dgm:t>
        <a:bodyPr/>
        <a:lstStyle/>
        <a:p>
          <a:r>
            <a:rPr lang="en-US">
              <a:solidFill>
                <a:schemeClr val="bg1"/>
              </a:solidFill>
            </a:rPr>
            <a:t>Naissance de Fourier</a:t>
          </a:r>
        </a:p>
      </dgm:t>
    </dgm:pt>
    <dgm:pt modelId="{985E4A93-A744-49EE-82A8-6688FD348D43}" type="parTrans" cxnId="{8242AD3E-3C69-4A87-A77B-8206E00036BF}">
      <dgm:prSet/>
      <dgm:spPr/>
      <dgm:t>
        <a:bodyPr/>
        <a:lstStyle/>
        <a:p>
          <a:endParaRPr lang="en-US"/>
        </a:p>
      </dgm:t>
    </dgm:pt>
    <dgm:pt modelId="{B92598A4-BCB5-4A43-B48E-2A53BA0BF163}" type="sibTrans" cxnId="{8242AD3E-3C69-4A87-A77B-8206E00036BF}">
      <dgm:prSet/>
      <dgm:spPr/>
      <dgm:t>
        <a:bodyPr/>
        <a:lstStyle/>
        <a:p>
          <a:endParaRPr lang="en-US"/>
        </a:p>
      </dgm:t>
    </dgm:pt>
    <dgm:pt modelId="{E20A2B13-B6E3-4F4D-8D4D-89C9EAF340D6}">
      <dgm:prSet/>
      <dgm:spPr/>
      <dgm:t>
        <a:bodyPr/>
        <a:lstStyle/>
        <a:p>
          <a:pPr>
            <a:defRPr b="1"/>
          </a:pPr>
          <a:r>
            <a:rPr lang="en-US"/>
            <a:t>1809</a:t>
          </a:r>
        </a:p>
      </dgm:t>
    </dgm:pt>
    <dgm:pt modelId="{232E55D3-98F4-4A9A-BFE8-EB80A0A08728}" type="parTrans" cxnId="{18F75515-D171-4EEC-B8CB-956479E38B3C}">
      <dgm:prSet/>
      <dgm:spPr/>
      <dgm:t>
        <a:bodyPr/>
        <a:lstStyle/>
        <a:p>
          <a:endParaRPr lang="en-US"/>
        </a:p>
      </dgm:t>
    </dgm:pt>
    <dgm:pt modelId="{F379DA63-9378-4755-A013-9848A97635DE}" type="sibTrans" cxnId="{18F75515-D171-4EEC-B8CB-956479E38B3C}">
      <dgm:prSet/>
      <dgm:spPr/>
      <dgm:t>
        <a:bodyPr/>
        <a:lstStyle/>
        <a:p>
          <a:endParaRPr lang="en-US"/>
        </a:p>
      </dgm:t>
    </dgm:pt>
    <dgm:pt modelId="{20E5044B-68C4-4F94-9E16-9904EECB8B0B}">
      <dgm:prSet/>
      <dgm:spPr>
        <a:ln w="25400">
          <a:solidFill>
            <a:schemeClr val="accent1"/>
          </a:solidFill>
          <a:miter lim="800000"/>
        </a:ln>
      </dgm:spPr>
      <dgm:t>
        <a:bodyPr/>
        <a:lstStyle/>
        <a:p>
          <a:r>
            <a:rPr lang="en-US"/>
            <a:t>Naissance de Proudhon</a:t>
          </a:r>
        </a:p>
      </dgm:t>
    </dgm:pt>
    <dgm:pt modelId="{F8790C13-2874-43A9-B871-EF60CB2101E7}" type="parTrans" cxnId="{38267062-F119-402C-A0F1-1AE7A24CEEC1}">
      <dgm:prSet/>
      <dgm:spPr/>
      <dgm:t>
        <a:bodyPr/>
        <a:lstStyle/>
        <a:p>
          <a:endParaRPr lang="en-US"/>
        </a:p>
      </dgm:t>
    </dgm:pt>
    <dgm:pt modelId="{DC9BD13F-59DC-49BB-9F1F-0FEF7A4DFF3D}" type="sibTrans" cxnId="{38267062-F119-402C-A0F1-1AE7A24CEEC1}">
      <dgm:prSet/>
      <dgm:spPr/>
      <dgm:t>
        <a:bodyPr/>
        <a:lstStyle/>
        <a:p>
          <a:endParaRPr lang="en-US"/>
        </a:p>
      </dgm:t>
    </dgm:pt>
    <dgm:pt modelId="{C8373F51-6CA0-421E-A19D-547C99A03311}">
      <dgm:prSet/>
      <dgm:spPr/>
      <dgm:t>
        <a:bodyPr/>
        <a:lstStyle/>
        <a:p>
          <a:pPr>
            <a:defRPr b="1"/>
          </a:pPr>
          <a:r>
            <a:rPr lang="en-US"/>
            <a:t>1840</a:t>
          </a:r>
        </a:p>
      </dgm:t>
    </dgm:pt>
    <dgm:pt modelId="{E3CA79DF-C378-4AFC-81D0-5A4F3FCA0E53}" type="parTrans" cxnId="{329F155A-CC30-4D6D-BA23-E16F704CF22B}">
      <dgm:prSet/>
      <dgm:spPr/>
      <dgm:t>
        <a:bodyPr/>
        <a:lstStyle/>
        <a:p>
          <a:endParaRPr lang="en-US"/>
        </a:p>
      </dgm:t>
    </dgm:pt>
    <dgm:pt modelId="{828E05C2-AACB-44AF-88B1-236A6C1367AC}" type="sibTrans" cxnId="{329F155A-CC30-4D6D-BA23-E16F704CF22B}">
      <dgm:prSet/>
      <dgm:spPr/>
      <dgm:t>
        <a:bodyPr/>
        <a:lstStyle/>
        <a:p>
          <a:endParaRPr lang="en-US"/>
        </a:p>
      </dgm:t>
    </dgm:pt>
    <dgm:pt modelId="{BC8E0EC6-59FB-407B-AFB0-237F677D776E}">
      <dgm:prSet/>
      <dgm:spPr>
        <a:solidFill>
          <a:schemeClr val="accent1">
            <a:alpha val="90000"/>
          </a:schemeClr>
        </a:solidFill>
        <a:ln w="25400">
          <a:noFill/>
          <a:miter lim="800000"/>
        </a:ln>
      </dgm:spPr>
      <dgm:t>
        <a:bodyPr/>
        <a:lstStyle/>
        <a:p>
          <a:r>
            <a:rPr lang="en-US">
              <a:solidFill>
                <a:schemeClr val="bg1"/>
              </a:solidFill>
            </a:rPr>
            <a:t>Proudhon, </a:t>
          </a:r>
          <a:r>
            <a:rPr lang="en-US" err="1">
              <a:solidFill>
                <a:schemeClr val="bg1"/>
              </a:solidFill>
            </a:rPr>
            <a:t>Qu’est-ce</a:t>
          </a:r>
          <a:r>
            <a:rPr lang="en-US">
              <a:solidFill>
                <a:schemeClr val="bg1"/>
              </a:solidFill>
            </a:rPr>
            <a:t> que la </a:t>
          </a:r>
          <a:r>
            <a:rPr lang="en-US" err="1">
              <a:solidFill>
                <a:schemeClr val="bg1"/>
              </a:solidFill>
            </a:rPr>
            <a:t>propriété</a:t>
          </a:r>
          <a:r>
            <a:rPr lang="en-US">
              <a:solidFill>
                <a:schemeClr val="bg1"/>
              </a:solidFill>
            </a:rPr>
            <a:t> ?</a:t>
          </a:r>
        </a:p>
      </dgm:t>
    </dgm:pt>
    <dgm:pt modelId="{ADFC2E6C-499B-414F-982C-DB29514F2A00}" type="parTrans" cxnId="{44EA493B-BB4D-4DC3-B95D-DA113D4225AA}">
      <dgm:prSet/>
      <dgm:spPr/>
      <dgm:t>
        <a:bodyPr/>
        <a:lstStyle/>
        <a:p>
          <a:endParaRPr lang="en-US"/>
        </a:p>
      </dgm:t>
    </dgm:pt>
    <dgm:pt modelId="{619A7911-A2AC-4984-9AA8-086E42EEC993}" type="sibTrans" cxnId="{44EA493B-BB4D-4DC3-B95D-DA113D4225AA}">
      <dgm:prSet/>
      <dgm:spPr/>
      <dgm:t>
        <a:bodyPr/>
        <a:lstStyle/>
        <a:p>
          <a:endParaRPr lang="en-US"/>
        </a:p>
      </dgm:t>
    </dgm:pt>
    <dgm:pt modelId="{3086B5D8-4860-45F7-AA58-68ECEAAF76BC}">
      <dgm:prSet/>
      <dgm:spPr/>
      <dgm:t>
        <a:bodyPr/>
        <a:lstStyle/>
        <a:p>
          <a:pPr>
            <a:defRPr b="1"/>
          </a:pPr>
          <a:r>
            <a:rPr lang="en-US"/>
            <a:t>1841</a:t>
          </a:r>
        </a:p>
      </dgm:t>
    </dgm:pt>
    <dgm:pt modelId="{EC27FA9C-E025-46A6-9C77-737C43A7A789}" type="parTrans" cxnId="{95A49EBD-A6BF-4B99-A257-B6D93FCE9036}">
      <dgm:prSet/>
      <dgm:spPr/>
      <dgm:t>
        <a:bodyPr/>
        <a:lstStyle/>
        <a:p>
          <a:endParaRPr lang="en-US"/>
        </a:p>
      </dgm:t>
    </dgm:pt>
    <dgm:pt modelId="{5B20280A-052B-436A-B1A0-F22D7AC973E2}" type="sibTrans" cxnId="{95A49EBD-A6BF-4B99-A257-B6D93FCE9036}">
      <dgm:prSet/>
      <dgm:spPr/>
      <dgm:t>
        <a:bodyPr/>
        <a:lstStyle/>
        <a:p>
          <a:endParaRPr lang="en-US"/>
        </a:p>
      </dgm:t>
    </dgm:pt>
    <dgm:pt modelId="{22BDA9DA-F798-4E2A-9481-C7BB9BAE1B08}">
      <dgm:prSet/>
      <dgm:spPr>
        <a:ln w="25400">
          <a:solidFill>
            <a:schemeClr val="accent1"/>
          </a:solidFill>
          <a:miter lim="800000"/>
        </a:ln>
      </dgm:spPr>
      <dgm:t>
        <a:bodyPr/>
        <a:lstStyle/>
        <a:p>
          <a:r>
            <a:rPr lang="en-US"/>
            <a:t>Œuvres Complètes de Fourier</a:t>
          </a:r>
        </a:p>
      </dgm:t>
    </dgm:pt>
    <dgm:pt modelId="{D9C5AA24-5A0B-4629-88C0-AD1C000B07C8}" type="parTrans" cxnId="{518882BA-38E8-4BD2-834D-DB50A0B95CD6}">
      <dgm:prSet/>
      <dgm:spPr/>
      <dgm:t>
        <a:bodyPr/>
        <a:lstStyle/>
        <a:p>
          <a:endParaRPr lang="en-US"/>
        </a:p>
      </dgm:t>
    </dgm:pt>
    <dgm:pt modelId="{35AFF136-A0FE-4ADA-8320-537E41EC88A7}" type="sibTrans" cxnId="{518882BA-38E8-4BD2-834D-DB50A0B95CD6}">
      <dgm:prSet/>
      <dgm:spPr/>
      <dgm:t>
        <a:bodyPr/>
        <a:lstStyle/>
        <a:p>
          <a:endParaRPr lang="en-US"/>
        </a:p>
      </dgm:t>
    </dgm:pt>
    <dgm:pt modelId="{2DCC607F-4B28-4413-BC3F-D03237C94506}">
      <dgm:prSet/>
      <dgm:spPr/>
      <dgm:t>
        <a:bodyPr/>
        <a:lstStyle/>
        <a:p>
          <a:pPr>
            <a:defRPr b="1"/>
          </a:pPr>
          <a:r>
            <a:rPr lang="en-US"/>
            <a:t>1959</a:t>
          </a:r>
        </a:p>
      </dgm:t>
    </dgm:pt>
    <dgm:pt modelId="{8F784B78-0947-4D3C-B667-0BFC2803E889}" type="parTrans" cxnId="{399DD929-3358-4679-844C-5E85029BD1E1}">
      <dgm:prSet/>
      <dgm:spPr/>
      <dgm:t>
        <a:bodyPr/>
        <a:lstStyle/>
        <a:p>
          <a:endParaRPr lang="en-US"/>
        </a:p>
      </dgm:t>
    </dgm:pt>
    <dgm:pt modelId="{85099BBB-2551-4A38-8194-4EB465923505}" type="sibTrans" cxnId="{399DD929-3358-4679-844C-5E85029BD1E1}">
      <dgm:prSet/>
      <dgm:spPr/>
      <dgm:t>
        <a:bodyPr/>
        <a:lstStyle/>
        <a:p>
          <a:endParaRPr lang="en-US"/>
        </a:p>
      </dgm:t>
    </dgm:pt>
    <dgm:pt modelId="{9AD359EC-9794-402E-AF1D-0EE8C6D8D7A5}">
      <dgm:prSet/>
      <dgm:spPr>
        <a:solidFill>
          <a:schemeClr val="accent1">
            <a:alpha val="90000"/>
          </a:schemeClr>
        </a:solidFill>
        <a:ln w="25400">
          <a:noFill/>
          <a:miter lim="800000"/>
        </a:ln>
      </dgm:spPr>
      <dgm:t>
        <a:bodyPr/>
        <a:lstStyle/>
        <a:p>
          <a:r>
            <a:rPr lang="en-US">
              <a:solidFill>
                <a:schemeClr val="bg1"/>
              </a:solidFill>
            </a:rPr>
            <a:t>Fondation du CDBP</a:t>
          </a:r>
        </a:p>
      </dgm:t>
    </dgm:pt>
    <dgm:pt modelId="{CA166B61-357E-4883-A22D-F004ED8D0F24}" type="parTrans" cxnId="{850635FC-7D22-43D9-B50E-AB3616BFCC86}">
      <dgm:prSet/>
      <dgm:spPr/>
      <dgm:t>
        <a:bodyPr/>
        <a:lstStyle/>
        <a:p>
          <a:endParaRPr lang="en-US"/>
        </a:p>
      </dgm:t>
    </dgm:pt>
    <dgm:pt modelId="{88B32E11-1816-443D-A669-90346EE3C187}" type="sibTrans" cxnId="{850635FC-7D22-43D9-B50E-AB3616BFCC86}">
      <dgm:prSet/>
      <dgm:spPr/>
      <dgm:t>
        <a:bodyPr/>
        <a:lstStyle/>
        <a:p>
          <a:endParaRPr lang="en-US"/>
        </a:p>
      </dgm:t>
    </dgm:pt>
    <dgm:pt modelId="{ACE0B0B3-4134-4DD7-B814-F36A54833826}">
      <dgm:prSet/>
      <dgm:spPr/>
      <dgm:t>
        <a:bodyPr/>
        <a:lstStyle/>
        <a:p>
          <a:pPr>
            <a:defRPr b="1"/>
          </a:pPr>
          <a:r>
            <a:rPr lang="en-US"/>
            <a:t>1991</a:t>
          </a:r>
        </a:p>
      </dgm:t>
    </dgm:pt>
    <dgm:pt modelId="{01E4186C-0E9A-4131-B641-956ADBFDE251}" type="parTrans" cxnId="{9B5983E1-9E36-43EE-8FC4-2A762D94BE1B}">
      <dgm:prSet/>
      <dgm:spPr/>
      <dgm:t>
        <a:bodyPr/>
        <a:lstStyle/>
        <a:p>
          <a:endParaRPr lang="en-US"/>
        </a:p>
      </dgm:t>
    </dgm:pt>
    <dgm:pt modelId="{434F6218-2235-4BF7-B0FC-3438ABB831EB}" type="sibTrans" cxnId="{9B5983E1-9E36-43EE-8FC4-2A762D94BE1B}">
      <dgm:prSet/>
      <dgm:spPr/>
      <dgm:t>
        <a:bodyPr/>
        <a:lstStyle/>
        <a:p>
          <a:endParaRPr lang="en-US"/>
        </a:p>
      </dgm:t>
    </dgm:pt>
    <dgm:pt modelId="{A7850982-42CC-47DF-802E-72A4FFC1382A}">
      <dgm:prSet/>
      <dgm:spPr>
        <a:ln w="25400">
          <a:solidFill>
            <a:schemeClr val="accent1"/>
          </a:solidFill>
          <a:miter lim="800000"/>
        </a:ln>
      </dgm:spPr>
      <dgm:t>
        <a:bodyPr/>
        <a:lstStyle/>
        <a:p>
          <a:r>
            <a:rPr lang="en-US"/>
            <a:t>Fondation du laboratoire Logiques de l’agir</a:t>
          </a:r>
        </a:p>
      </dgm:t>
    </dgm:pt>
    <dgm:pt modelId="{1DF05A3A-4D19-4D3B-89BE-21DCDA977B38}" type="parTrans" cxnId="{EDAC8B2C-7A93-43D5-9269-E37C4612F68C}">
      <dgm:prSet/>
      <dgm:spPr/>
      <dgm:t>
        <a:bodyPr/>
        <a:lstStyle/>
        <a:p>
          <a:endParaRPr lang="en-US"/>
        </a:p>
      </dgm:t>
    </dgm:pt>
    <dgm:pt modelId="{99F9DF1F-98E2-4FE2-90CB-E5AB26DC4928}" type="sibTrans" cxnId="{EDAC8B2C-7A93-43D5-9269-E37C4612F68C}">
      <dgm:prSet/>
      <dgm:spPr/>
      <dgm:t>
        <a:bodyPr/>
        <a:lstStyle/>
        <a:p>
          <a:endParaRPr lang="en-US"/>
        </a:p>
      </dgm:t>
    </dgm:pt>
    <dgm:pt modelId="{DB1757B2-E73E-4799-8E4D-DFCCF293325B}">
      <dgm:prSet/>
      <dgm:spPr/>
      <dgm:t>
        <a:bodyPr/>
        <a:lstStyle/>
        <a:p>
          <a:pPr>
            <a:defRPr b="1"/>
          </a:pPr>
          <a:r>
            <a:rPr lang="en-US"/>
            <a:t>2009</a:t>
          </a:r>
        </a:p>
      </dgm:t>
    </dgm:pt>
    <dgm:pt modelId="{4504DF6B-DFDB-4014-88D3-23490641957E}" type="parTrans" cxnId="{64B954F5-47F9-42F6-ACEB-3BC3F204169F}">
      <dgm:prSet/>
      <dgm:spPr/>
      <dgm:t>
        <a:bodyPr/>
        <a:lstStyle/>
        <a:p>
          <a:endParaRPr lang="en-US"/>
        </a:p>
      </dgm:t>
    </dgm:pt>
    <dgm:pt modelId="{67F115BA-C8FF-4D1A-9312-D9DAEA8594E2}" type="sibTrans" cxnId="{64B954F5-47F9-42F6-ACEB-3BC3F204169F}">
      <dgm:prSet/>
      <dgm:spPr/>
      <dgm:t>
        <a:bodyPr/>
        <a:lstStyle/>
        <a:p>
          <a:endParaRPr lang="en-US"/>
        </a:p>
      </dgm:t>
    </dgm:pt>
    <dgm:pt modelId="{B3805443-FC36-4EFB-A9C9-7166A002C7BE}">
      <dgm:prSet/>
      <dgm:spPr>
        <a:solidFill>
          <a:schemeClr val="accent1">
            <a:alpha val="90000"/>
          </a:schemeClr>
        </a:solidFill>
        <a:ln w="25400">
          <a:noFill/>
          <a:miter lim="800000"/>
        </a:ln>
      </dgm:spPr>
      <dgm:t>
        <a:bodyPr/>
        <a:lstStyle/>
        <a:p>
          <a:r>
            <a:rPr lang="en-US">
              <a:solidFill>
                <a:schemeClr val="bg1"/>
              </a:solidFill>
            </a:rPr>
            <a:t>Réédition de Qu’est-ce que la propriété ? Edward Castlelton / Robert Damien</a:t>
          </a:r>
        </a:p>
      </dgm:t>
    </dgm:pt>
    <dgm:pt modelId="{5E89AD13-AE98-4347-B8A4-583719E9D70E}" type="parTrans" cxnId="{74D50B12-8411-4454-804B-8417E5D27891}">
      <dgm:prSet/>
      <dgm:spPr/>
      <dgm:t>
        <a:bodyPr/>
        <a:lstStyle/>
        <a:p>
          <a:endParaRPr lang="en-US"/>
        </a:p>
      </dgm:t>
    </dgm:pt>
    <dgm:pt modelId="{19C78742-A339-459A-BF3B-24B1B8ECAEFF}" type="sibTrans" cxnId="{74D50B12-8411-4454-804B-8417E5D27891}">
      <dgm:prSet/>
      <dgm:spPr/>
      <dgm:t>
        <a:bodyPr/>
        <a:lstStyle/>
        <a:p>
          <a:endParaRPr lang="en-US"/>
        </a:p>
      </dgm:t>
    </dgm:pt>
    <dgm:pt modelId="{E3E7F7ED-7824-4272-A8BB-5235220A61BD}">
      <dgm:prSet/>
      <dgm:spPr/>
      <dgm:t>
        <a:bodyPr/>
        <a:lstStyle/>
        <a:p>
          <a:pPr>
            <a:defRPr b="1"/>
          </a:pPr>
          <a:r>
            <a:rPr lang="en-US"/>
            <a:t>2011</a:t>
          </a:r>
        </a:p>
      </dgm:t>
    </dgm:pt>
    <dgm:pt modelId="{FAC0D87D-C9AB-4F77-860E-8EE06A69AC7E}" type="parTrans" cxnId="{3A6A7F30-ACBC-4398-8F42-EDE5A87D872B}">
      <dgm:prSet/>
      <dgm:spPr/>
      <dgm:t>
        <a:bodyPr/>
        <a:lstStyle/>
        <a:p>
          <a:endParaRPr lang="en-US"/>
        </a:p>
      </dgm:t>
    </dgm:pt>
    <dgm:pt modelId="{011D6FBA-EEB6-4AD1-A8DE-54F16C2E7230}" type="sibTrans" cxnId="{3A6A7F30-ACBC-4398-8F42-EDE5A87D872B}">
      <dgm:prSet/>
      <dgm:spPr/>
      <dgm:t>
        <a:bodyPr/>
        <a:lstStyle/>
        <a:p>
          <a:endParaRPr lang="en-US"/>
        </a:p>
      </dgm:t>
    </dgm:pt>
    <dgm:pt modelId="{DEDB89A9-F6E3-4AE8-953D-BC0C4C9DDD3F}">
      <dgm:prSet/>
      <dgm:spPr>
        <a:ln w="25400">
          <a:solidFill>
            <a:schemeClr val="accent1"/>
          </a:solidFill>
          <a:miter lim="800000"/>
        </a:ln>
      </dgm:spPr>
      <dgm:t>
        <a:bodyPr/>
        <a:lstStyle/>
        <a:p>
          <a:r>
            <a:rPr lang="en-US"/>
            <a:t>Fondation du SIPS</a:t>
          </a:r>
        </a:p>
      </dgm:t>
    </dgm:pt>
    <dgm:pt modelId="{FF3E3EB1-4AC5-4A47-94AB-5D91C703D94A}" type="parTrans" cxnId="{58B4903F-3288-44C9-85A9-F7806F50470F}">
      <dgm:prSet/>
      <dgm:spPr/>
      <dgm:t>
        <a:bodyPr/>
        <a:lstStyle/>
        <a:p>
          <a:endParaRPr lang="en-US"/>
        </a:p>
      </dgm:t>
    </dgm:pt>
    <dgm:pt modelId="{0F5F518B-DDF0-4E2A-83F9-6092E7856C0A}" type="sibTrans" cxnId="{58B4903F-3288-44C9-85A9-F7806F50470F}">
      <dgm:prSet/>
      <dgm:spPr/>
      <dgm:t>
        <a:bodyPr/>
        <a:lstStyle/>
        <a:p>
          <a:endParaRPr lang="en-US"/>
        </a:p>
      </dgm:t>
    </dgm:pt>
    <dgm:pt modelId="{42DCC79B-60F4-4857-91B7-6446C0BCC59B}">
      <dgm:prSet/>
      <dgm:spPr/>
      <dgm:t>
        <a:bodyPr/>
        <a:lstStyle/>
        <a:p>
          <a:pPr>
            <a:defRPr b="1"/>
          </a:pPr>
          <a:r>
            <a:rPr lang="en-US"/>
            <a:t>2013</a:t>
          </a:r>
        </a:p>
      </dgm:t>
    </dgm:pt>
    <dgm:pt modelId="{4C184068-324B-4D48-B962-79D6CBB5A3F4}" type="parTrans" cxnId="{501DBCE6-3FDF-4A3B-A619-09463F8EC927}">
      <dgm:prSet/>
      <dgm:spPr/>
      <dgm:t>
        <a:bodyPr/>
        <a:lstStyle/>
        <a:p>
          <a:endParaRPr lang="en-US"/>
        </a:p>
      </dgm:t>
    </dgm:pt>
    <dgm:pt modelId="{CA69F704-415E-4784-AEFB-A093ADE6932D}" type="sibTrans" cxnId="{501DBCE6-3FDF-4A3B-A619-09463F8EC927}">
      <dgm:prSet/>
      <dgm:spPr/>
      <dgm:t>
        <a:bodyPr/>
        <a:lstStyle/>
        <a:p>
          <a:endParaRPr lang="en-US"/>
        </a:p>
      </dgm:t>
    </dgm:pt>
    <dgm:pt modelId="{6DD4CF76-0F16-4C1E-AC23-1A467F600372}">
      <dgm:prSet/>
      <dgm:spPr>
        <a:solidFill>
          <a:schemeClr val="accent1">
            <a:alpha val="90000"/>
          </a:schemeClr>
        </a:solidFill>
        <a:ln w="25400">
          <a:noFill/>
          <a:miter lim="800000"/>
        </a:ln>
      </dgm:spPr>
      <dgm:t>
        <a:bodyPr/>
        <a:lstStyle/>
        <a:p>
          <a:r>
            <a:rPr lang="en-US" err="1">
              <a:solidFill>
                <a:schemeClr val="bg1"/>
              </a:solidFill>
            </a:rPr>
            <a:t>Achèvement</a:t>
          </a:r>
          <a:r>
            <a:rPr lang="en-US">
              <a:solidFill>
                <a:schemeClr val="bg1"/>
              </a:solidFill>
            </a:rPr>
            <a:t> de la </a:t>
          </a:r>
          <a:r>
            <a:rPr lang="en-US" err="1">
              <a:solidFill>
                <a:schemeClr val="bg1"/>
              </a:solidFill>
            </a:rPr>
            <a:t>réédition</a:t>
          </a:r>
          <a:r>
            <a:rPr lang="en-US">
              <a:solidFill>
                <a:schemeClr val="bg1"/>
              </a:solidFill>
            </a:rPr>
            <a:t> des </a:t>
          </a:r>
          <a:r>
            <a:rPr lang="en-US" err="1">
              <a:solidFill>
                <a:schemeClr val="bg1"/>
              </a:solidFill>
            </a:rPr>
            <a:t>Œuvres</a:t>
          </a:r>
          <a:r>
            <a:rPr lang="en-US">
              <a:solidFill>
                <a:schemeClr val="bg1"/>
              </a:solidFill>
            </a:rPr>
            <a:t> </a:t>
          </a:r>
          <a:r>
            <a:rPr lang="en-US" err="1">
              <a:solidFill>
                <a:schemeClr val="bg1"/>
              </a:solidFill>
            </a:rPr>
            <a:t>Complètes</a:t>
          </a:r>
          <a:r>
            <a:rPr lang="en-US">
              <a:solidFill>
                <a:schemeClr val="bg1"/>
              </a:solidFill>
            </a:rPr>
            <a:t> de Fourier </a:t>
          </a:r>
        </a:p>
      </dgm:t>
    </dgm:pt>
    <dgm:pt modelId="{9978E4CD-C8D9-488D-A357-E09923EEDE97}" type="parTrans" cxnId="{751CF9A1-F52B-41A2-979D-180947088591}">
      <dgm:prSet/>
      <dgm:spPr/>
      <dgm:t>
        <a:bodyPr/>
        <a:lstStyle/>
        <a:p>
          <a:endParaRPr lang="en-US"/>
        </a:p>
      </dgm:t>
    </dgm:pt>
    <dgm:pt modelId="{401FD438-B0F9-41CB-8038-8BCB377C1543}" type="sibTrans" cxnId="{751CF9A1-F52B-41A2-979D-180947088591}">
      <dgm:prSet/>
      <dgm:spPr/>
      <dgm:t>
        <a:bodyPr/>
        <a:lstStyle/>
        <a:p>
          <a:endParaRPr lang="en-US"/>
        </a:p>
      </dgm:t>
    </dgm:pt>
    <dgm:pt modelId="{95F8E249-AFC5-4F7B-B077-E27E30240C9C}" type="pres">
      <dgm:prSet presAssocID="{E955A9D4-CE9D-4EE5-9866-CF228C173979}" presName="root" presStyleCnt="0">
        <dgm:presLayoutVars>
          <dgm:chMax/>
          <dgm:chPref/>
          <dgm:animLvl val="lvl"/>
        </dgm:presLayoutVars>
      </dgm:prSet>
      <dgm:spPr/>
    </dgm:pt>
    <dgm:pt modelId="{73299277-71AA-46A1-A369-385C4CE8E492}" type="pres">
      <dgm:prSet presAssocID="{E955A9D4-CE9D-4EE5-9866-CF228C173979}"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solidFill>
          <a:prstDash val="solid"/>
          <a:miter lim="800000"/>
          <a:tailEnd type="triangle" w="lg" len="lg"/>
        </a:ln>
        <a:effectLst/>
      </dgm:spPr>
    </dgm:pt>
    <dgm:pt modelId="{1CD402AD-4050-4732-8D0A-5B461BB389B4}" type="pres">
      <dgm:prSet presAssocID="{E955A9D4-CE9D-4EE5-9866-CF228C173979}" presName="nodes" presStyleCnt="0">
        <dgm:presLayoutVars>
          <dgm:chMax/>
          <dgm:chPref/>
          <dgm:animLvl val="lvl"/>
        </dgm:presLayoutVars>
      </dgm:prSet>
      <dgm:spPr/>
    </dgm:pt>
    <dgm:pt modelId="{339C9D2C-7DD3-4AF2-A695-FE0E2EA939CA}" type="pres">
      <dgm:prSet presAssocID="{D23B8B24-68AA-4571-A13A-CEFF80CF51CA}" presName="composite" presStyleCnt="0"/>
      <dgm:spPr/>
    </dgm:pt>
    <dgm:pt modelId="{B523C48C-2797-4844-B2A4-0D5126A1D69E}" type="pres">
      <dgm:prSet presAssocID="{D23B8B24-68AA-4571-A13A-CEFF80CF51CA}" presName="L1TextContainer" presStyleLbl="revTx" presStyleIdx="0" presStyleCnt="9">
        <dgm:presLayoutVars>
          <dgm:chMax val="1"/>
          <dgm:chPref val="1"/>
          <dgm:bulletEnabled val="1"/>
        </dgm:presLayoutVars>
      </dgm:prSet>
      <dgm:spPr/>
    </dgm:pt>
    <dgm:pt modelId="{3464171E-9293-443F-BECA-96C4B6BFACE9}" type="pres">
      <dgm:prSet presAssocID="{D23B8B24-68AA-4571-A13A-CEFF80CF51CA}" presName="L2TextContainerWrapper" presStyleCnt="0">
        <dgm:presLayoutVars>
          <dgm:chMax val="0"/>
          <dgm:chPref val="0"/>
          <dgm:bulletEnabled val="1"/>
        </dgm:presLayoutVars>
      </dgm:prSet>
      <dgm:spPr/>
    </dgm:pt>
    <dgm:pt modelId="{5E47AD33-E0EB-49CA-9078-4492D846AA2F}" type="pres">
      <dgm:prSet presAssocID="{D23B8B24-68AA-4571-A13A-CEFF80CF51CA}" presName="L2TextContainer" presStyleLbl="bgAcc1" presStyleIdx="0" presStyleCnt="9"/>
      <dgm:spPr/>
    </dgm:pt>
    <dgm:pt modelId="{2ED1E2D6-4EC1-44DB-87E4-2AA68F20FAAC}" type="pres">
      <dgm:prSet presAssocID="{D23B8B24-68AA-4571-A13A-CEFF80CF51CA}" presName="FlexibleEmptyPlaceHolder" presStyleCnt="0"/>
      <dgm:spPr/>
    </dgm:pt>
    <dgm:pt modelId="{5440BCB6-6A37-464E-83A1-180E0EA5F0C3}" type="pres">
      <dgm:prSet presAssocID="{D23B8B24-68AA-4571-A13A-CEFF80CF51CA}" presName="ConnectLine" presStyleLbl="sibTrans1D1" presStyleIdx="0" presStyleCnt="9"/>
      <dgm:spPr>
        <a:noFill/>
        <a:ln w="6350" cap="flat" cmpd="sng" algn="ctr">
          <a:solidFill>
            <a:schemeClr val="accent1">
              <a:hueOff val="0"/>
              <a:satOff val="0"/>
              <a:lumOff val="0"/>
              <a:alphaOff val="0"/>
            </a:schemeClr>
          </a:solidFill>
          <a:prstDash val="dash"/>
          <a:miter lim="800000"/>
        </a:ln>
        <a:effectLst/>
      </dgm:spPr>
    </dgm:pt>
    <dgm:pt modelId="{858024B1-B369-4597-86CA-6274BCF0E3D4}" type="pres">
      <dgm:prSet presAssocID="{D23B8B24-68AA-4571-A13A-CEFF80CF51CA}" presName="ConnectorPoint" presStyleLbl="alignNode1" presStyleIdx="0" presStyleCnt="9"/>
      <dgm:spPr/>
    </dgm:pt>
    <dgm:pt modelId="{C86D9472-5335-4198-92BB-1349CBE1B7D6}" type="pres">
      <dgm:prSet presAssocID="{D23B8B24-68AA-4571-A13A-CEFF80CF51CA}" presName="EmptyPlaceHolder" presStyleCnt="0"/>
      <dgm:spPr/>
    </dgm:pt>
    <dgm:pt modelId="{5D72C0C5-AB1B-44EF-9C7D-6629468ABDD2}" type="pres">
      <dgm:prSet presAssocID="{88AF28DD-797D-449C-91C2-BFFA8C587757}" presName="spaceBetweenRectangles" presStyleCnt="0"/>
      <dgm:spPr/>
    </dgm:pt>
    <dgm:pt modelId="{39AFBE2A-0C59-4340-8463-5F695FFA8FB1}" type="pres">
      <dgm:prSet presAssocID="{E20A2B13-B6E3-4F4D-8D4D-89C9EAF340D6}" presName="composite" presStyleCnt="0"/>
      <dgm:spPr/>
    </dgm:pt>
    <dgm:pt modelId="{361B8B08-5408-4012-96D3-E4AD65937E04}" type="pres">
      <dgm:prSet presAssocID="{E20A2B13-B6E3-4F4D-8D4D-89C9EAF340D6}" presName="L1TextContainer" presStyleLbl="revTx" presStyleIdx="1" presStyleCnt="9">
        <dgm:presLayoutVars>
          <dgm:chMax val="1"/>
          <dgm:chPref val="1"/>
          <dgm:bulletEnabled val="1"/>
        </dgm:presLayoutVars>
      </dgm:prSet>
      <dgm:spPr/>
    </dgm:pt>
    <dgm:pt modelId="{683CE793-4570-4BDA-98AE-0048777E5E9F}" type="pres">
      <dgm:prSet presAssocID="{E20A2B13-B6E3-4F4D-8D4D-89C9EAF340D6}" presName="L2TextContainerWrapper" presStyleCnt="0">
        <dgm:presLayoutVars>
          <dgm:chMax val="0"/>
          <dgm:chPref val="0"/>
          <dgm:bulletEnabled val="1"/>
        </dgm:presLayoutVars>
      </dgm:prSet>
      <dgm:spPr/>
    </dgm:pt>
    <dgm:pt modelId="{2A961BFF-5623-487E-95E1-4F8DF1DA2707}" type="pres">
      <dgm:prSet presAssocID="{E20A2B13-B6E3-4F4D-8D4D-89C9EAF340D6}" presName="L2TextContainer" presStyleLbl="bgAcc1" presStyleIdx="1" presStyleCnt="9"/>
      <dgm:spPr/>
    </dgm:pt>
    <dgm:pt modelId="{AD0CB0FF-0A5C-466D-992A-CDC9F434BFB6}" type="pres">
      <dgm:prSet presAssocID="{E20A2B13-B6E3-4F4D-8D4D-89C9EAF340D6}" presName="FlexibleEmptyPlaceHolder" presStyleCnt="0"/>
      <dgm:spPr/>
    </dgm:pt>
    <dgm:pt modelId="{098BC969-C6C2-496D-809C-580A1D1CA783}" type="pres">
      <dgm:prSet presAssocID="{E20A2B13-B6E3-4F4D-8D4D-89C9EAF340D6}" presName="ConnectLine" presStyleLbl="sibTrans1D1" presStyleIdx="1" presStyleCnt="9"/>
      <dgm:spPr>
        <a:noFill/>
        <a:ln w="6350" cap="flat" cmpd="sng" algn="ctr">
          <a:solidFill>
            <a:schemeClr val="accent1">
              <a:hueOff val="0"/>
              <a:satOff val="0"/>
              <a:lumOff val="0"/>
              <a:alphaOff val="0"/>
            </a:schemeClr>
          </a:solidFill>
          <a:prstDash val="dash"/>
          <a:miter lim="800000"/>
        </a:ln>
        <a:effectLst/>
      </dgm:spPr>
    </dgm:pt>
    <dgm:pt modelId="{20D95CEF-A570-4D6C-AA1F-398D5D17CED3}" type="pres">
      <dgm:prSet presAssocID="{E20A2B13-B6E3-4F4D-8D4D-89C9EAF340D6}" presName="ConnectorPoint" presStyleLbl="alignNode1" presStyleIdx="1" presStyleCnt="9"/>
      <dgm:spPr/>
    </dgm:pt>
    <dgm:pt modelId="{02488045-9829-461D-9B1A-AA0100002EF2}" type="pres">
      <dgm:prSet presAssocID="{E20A2B13-B6E3-4F4D-8D4D-89C9EAF340D6}" presName="EmptyPlaceHolder" presStyleCnt="0"/>
      <dgm:spPr/>
    </dgm:pt>
    <dgm:pt modelId="{B7DE1B84-1620-4761-B900-EF0072598BBB}" type="pres">
      <dgm:prSet presAssocID="{F379DA63-9378-4755-A013-9848A97635DE}" presName="spaceBetweenRectangles" presStyleCnt="0"/>
      <dgm:spPr/>
    </dgm:pt>
    <dgm:pt modelId="{F0661754-A4F4-4FD6-B8FC-24B399B97D96}" type="pres">
      <dgm:prSet presAssocID="{C8373F51-6CA0-421E-A19D-547C99A03311}" presName="composite" presStyleCnt="0"/>
      <dgm:spPr/>
    </dgm:pt>
    <dgm:pt modelId="{5A6D9B8A-AEC8-4E0B-BF6E-A0813D96FF70}" type="pres">
      <dgm:prSet presAssocID="{C8373F51-6CA0-421E-A19D-547C99A03311}" presName="L1TextContainer" presStyleLbl="revTx" presStyleIdx="2" presStyleCnt="9">
        <dgm:presLayoutVars>
          <dgm:chMax val="1"/>
          <dgm:chPref val="1"/>
          <dgm:bulletEnabled val="1"/>
        </dgm:presLayoutVars>
      </dgm:prSet>
      <dgm:spPr/>
    </dgm:pt>
    <dgm:pt modelId="{1E087CB1-6B8D-4DCD-BEBD-84BDC39DD195}" type="pres">
      <dgm:prSet presAssocID="{C8373F51-6CA0-421E-A19D-547C99A03311}" presName="L2TextContainerWrapper" presStyleCnt="0">
        <dgm:presLayoutVars>
          <dgm:chMax val="0"/>
          <dgm:chPref val="0"/>
          <dgm:bulletEnabled val="1"/>
        </dgm:presLayoutVars>
      </dgm:prSet>
      <dgm:spPr/>
    </dgm:pt>
    <dgm:pt modelId="{CC538894-15F8-4BF2-9BD1-3BD16E1BB790}" type="pres">
      <dgm:prSet presAssocID="{C8373F51-6CA0-421E-A19D-547C99A03311}" presName="L2TextContainer" presStyleLbl="bgAcc1" presStyleIdx="2" presStyleCnt="9"/>
      <dgm:spPr/>
    </dgm:pt>
    <dgm:pt modelId="{E29B3155-3A11-449A-BC2E-52A86B966FCF}" type="pres">
      <dgm:prSet presAssocID="{C8373F51-6CA0-421E-A19D-547C99A03311}" presName="FlexibleEmptyPlaceHolder" presStyleCnt="0"/>
      <dgm:spPr/>
    </dgm:pt>
    <dgm:pt modelId="{24BC469A-BEE6-4F9B-9A68-B55DD9D0BB7B}" type="pres">
      <dgm:prSet presAssocID="{C8373F51-6CA0-421E-A19D-547C99A03311}" presName="ConnectLine" presStyleLbl="sibTrans1D1" presStyleIdx="2" presStyleCnt="9"/>
      <dgm:spPr>
        <a:noFill/>
        <a:ln w="6350" cap="flat" cmpd="sng" algn="ctr">
          <a:solidFill>
            <a:schemeClr val="accent1">
              <a:hueOff val="0"/>
              <a:satOff val="0"/>
              <a:lumOff val="0"/>
              <a:alphaOff val="0"/>
            </a:schemeClr>
          </a:solidFill>
          <a:prstDash val="dash"/>
          <a:miter lim="800000"/>
        </a:ln>
        <a:effectLst/>
      </dgm:spPr>
    </dgm:pt>
    <dgm:pt modelId="{D52B75CF-D5D1-4544-BDF1-09F63678D50C}" type="pres">
      <dgm:prSet presAssocID="{C8373F51-6CA0-421E-A19D-547C99A03311}" presName="ConnectorPoint" presStyleLbl="alignNode1" presStyleIdx="2" presStyleCnt="9"/>
      <dgm:spPr/>
    </dgm:pt>
    <dgm:pt modelId="{95964BF4-8B19-42CF-B2FA-EB3931EC96EE}" type="pres">
      <dgm:prSet presAssocID="{C8373F51-6CA0-421E-A19D-547C99A03311}" presName="EmptyPlaceHolder" presStyleCnt="0"/>
      <dgm:spPr/>
    </dgm:pt>
    <dgm:pt modelId="{ED422BEB-791F-414D-87ED-A1DAAD6432B5}" type="pres">
      <dgm:prSet presAssocID="{828E05C2-AACB-44AF-88B1-236A6C1367AC}" presName="spaceBetweenRectangles" presStyleCnt="0"/>
      <dgm:spPr/>
    </dgm:pt>
    <dgm:pt modelId="{3F3742B8-998C-48D1-81EF-FAC2AD11B706}" type="pres">
      <dgm:prSet presAssocID="{3086B5D8-4860-45F7-AA58-68ECEAAF76BC}" presName="composite" presStyleCnt="0"/>
      <dgm:spPr/>
    </dgm:pt>
    <dgm:pt modelId="{B541B7DE-CAA9-4696-86EF-82344972DFD7}" type="pres">
      <dgm:prSet presAssocID="{3086B5D8-4860-45F7-AA58-68ECEAAF76BC}" presName="L1TextContainer" presStyleLbl="revTx" presStyleIdx="3" presStyleCnt="9">
        <dgm:presLayoutVars>
          <dgm:chMax val="1"/>
          <dgm:chPref val="1"/>
          <dgm:bulletEnabled val="1"/>
        </dgm:presLayoutVars>
      </dgm:prSet>
      <dgm:spPr/>
    </dgm:pt>
    <dgm:pt modelId="{B6C5B928-2D41-4FB4-83FC-778D61804720}" type="pres">
      <dgm:prSet presAssocID="{3086B5D8-4860-45F7-AA58-68ECEAAF76BC}" presName="L2TextContainerWrapper" presStyleCnt="0">
        <dgm:presLayoutVars>
          <dgm:chMax val="0"/>
          <dgm:chPref val="0"/>
          <dgm:bulletEnabled val="1"/>
        </dgm:presLayoutVars>
      </dgm:prSet>
      <dgm:spPr/>
    </dgm:pt>
    <dgm:pt modelId="{AAD0FBCB-3917-4070-B06A-8F7547884BAF}" type="pres">
      <dgm:prSet presAssocID="{3086B5D8-4860-45F7-AA58-68ECEAAF76BC}" presName="L2TextContainer" presStyleLbl="bgAcc1" presStyleIdx="3" presStyleCnt="9"/>
      <dgm:spPr/>
    </dgm:pt>
    <dgm:pt modelId="{F9EE560E-7097-46EE-9E85-17A97777AB33}" type="pres">
      <dgm:prSet presAssocID="{3086B5D8-4860-45F7-AA58-68ECEAAF76BC}" presName="FlexibleEmptyPlaceHolder" presStyleCnt="0"/>
      <dgm:spPr/>
    </dgm:pt>
    <dgm:pt modelId="{44107491-1AC5-49EE-BBD3-8A8E5297C3A7}" type="pres">
      <dgm:prSet presAssocID="{3086B5D8-4860-45F7-AA58-68ECEAAF76BC}" presName="ConnectLine" presStyleLbl="sibTrans1D1" presStyleIdx="3" presStyleCnt="9"/>
      <dgm:spPr>
        <a:noFill/>
        <a:ln w="6350" cap="flat" cmpd="sng" algn="ctr">
          <a:solidFill>
            <a:schemeClr val="accent1">
              <a:hueOff val="0"/>
              <a:satOff val="0"/>
              <a:lumOff val="0"/>
              <a:alphaOff val="0"/>
            </a:schemeClr>
          </a:solidFill>
          <a:prstDash val="dash"/>
          <a:miter lim="800000"/>
        </a:ln>
        <a:effectLst/>
      </dgm:spPr>
    </dgm:pt>
    <dgm:pt modelId="{14316FE2-4987-41E2-AD0D-7B77AD29A8ED}" type="pres">
      <dgm:prSet presAssocID="{3086B5D8-4860-45F7-AA58-68ECEAAF76BC}" presName="ConnectorPoint" presStyleLbl="alignNode1" presStyleIdx="3" presStyleCnt="9"/>
      <dgm:spPr/>
    </dgm:pt>
    <dgm:pt modelId="{19C69684-6C46-4572-8EFE-5AF42FE79FFA}" type="pres">
      <dgm:prSet presAssocID="{3086B5D8-4860-45F7-AA58-68ECEAAF76BC}" presName="EmptyPlaceHolder" presStyleCnt="0"/>
      <dgm:spPr/>
    </dgm:pt>
    <dgm:pt modelId="{9A4EF1F7-11C9-47E0-9AD4-0452491CB6F0}" type="pres">
      <dgm:prSet presAssocID="{5B20280A-052B-436A-B1A0-F22D7AC973E2}" presName="spaceBetweenRectangles" presStyleCnt="0"/>
      <dgm:spPr/>
    </dgm:pt>
    <dgm:pt modelId="{3F5A5DE7-2225-461E-97CA-54E10886ED27}" type="pres">
      <dgm:prSet presAssocID="{2DCC607F-4B28-4413-BC3F-D03237C94506}" presName="composite" presStyleCnt="0"/>
      <dgm:spPr/>
    </dgm:pt>
    <dgm:pt modelId="{4292A17C-C7E0-4D33-A995-FA05DFD14447}" type="pres">
      <dgm:prSet presAssocID="{2DCC607F-4B28-4413-BC3F-D03237C94506}" presName="L1TextContainer" presStyleLbl="revTx" presStyleIdx="4" presStyleCnt="9">
        <dgm:presLayoutVars>
          <dgm:chMax val="1"/>
          <dgm:chPref val="1"/>
          <dgm:bulletEnabled val="1"/>
        </dgm:presLayoutVars>
      </dgm:prSet>
      <dgm:spPr/>
    </dgm:pt>
    <dgm:pt modelId="{97F67678-D00C-4FCE-9D9E-73BFA9845B15}" type="pres">
      <dgm:prSet presAssocID="{2DCC607F-4B28-4413-BC3F-D03237C94506}" presName="L2TextContainerWrapper" presStyleCnt="0">
        <dgm:presLayoutVars>
          <dgm:chMax val="0"/>
          <dgm:chPref val="0"/>
          <dgm:bulletEnabled val="1"/>
        </dgm:presLayoutVars>
      </dgm:prSet>
      <dgm:spPr/>
    </dgm:pt>
    <dgm:pt modelId="{077608EF-A086-4731-860C-36D506550389}" type="pres">
      <dgm:prSet presAssocID="{2DCC607F-4B28-4413-BC3F-D03237C94506}" presName="L2TextContainer" presStyleLbl="bgAcc1" presStyleIdx="4" presStyleCnt="9"/>
      <dgm:spPr/>
    </dgm:pt>
    <dgm:pt modelId="{2E383700-022E-4154-B097-C1AF5FE19339}" type="pres">
      <dgm:prSet presAssocID="{2DCC607F-4B28-4413-BC3F-D03237C94506}" presName="FlexibleEmptyPlaceHolder" presStyleCnt="0"/>
      <dgm:spPr/>
    </dgm:pt>
    <dgm:pt modelId="{12C2096D-E10C-4212-8162-100AB099228C}" type="pres">
      <dgm:prSet presAssocID="{2DCC607F-4B28-4413-BC3F-D03237C94506}" presName="ConnectLine" presStyleLbl="sibTrans1D1" presStyleIdx="4" presStyleCnt="9"/>
      <dgm:spPr>
        <a:noFill/>
        <a:ln w="6350" cap="flat" cmpd="sng" algn="ctr">
          <a:solidFill>
            <a:schemeClr val="accent1">
              <a:hueOff val="0"/>
              <a:satOff val="0"/>
              <a:lumOff val="0"/>
              <a:alphaOff val="0"/>
            </a:schemeClr>
          </a:solidFill>
          <a:prstDash val="dash"/>
          <a:miter lim="800000"/>
        </a:ln>
        <a:effectLst/>
      </dgm:spPr>
    </dgm:pt>
    <dgm:pt modelId="{91808A3A-CA94-4B88-9E75-07B05FBF9CD8}" type="pres">
      <dgm:prSet presAssocID="{2DCC607F-4B28-4413-BC3F-D03237C94506}" presName="ConnectorPoint" presStyleLbl="alignNode1" presStyleIdx="4" presStyleCnt="9"/>
      <dgm:spPr/>
    </dgm:pt>
    <dgm:pt modelId="{7BED85E5-140E-4581-A2C3-5D7AD9233CC2}" type="pres">
      <dgm:prSet presAssocID="{2DCC607F-4B28-4413-BC3F-D03237C94506}" presName="EmptyPlaceHolder" presStyleCnt="0"/>
      <dgm:spPr/>
    </dgm:pt>
    <dgm:pt modelId="{CF439145-2F06-4EC1-977F-FBD52057D368}" type="pres">
      <dgm:prSet presAssocID="{85099BBB-2551-4A38-8194-4EB465923505}" presName="spaceBetweenRectangles" presStyleCnt="0"/>
      <dgm:spPr/>
    </dgm:pt>
    <dgm:pt modelId="{914C5308-AEEC-414F-A9C5-9C773CA9333F}" type="pres">
      <dgm:prSet presAssocID="{ACE0B0B3-4134-4DD7-B814-F36A54833826}" presName="composite" presStyleCnt="0"/>
      <dgm:spPr/>
    </dgm:pt>
    <dgm:pt modelId="{7B418446-6503-4C4D-9623-BC309AE440A3}" type="pres">
      <dgm:prSet presAssocID="{ACE0B0B3-4134-4DD7-B814-F36A54833826}" presName="L1TextContainer" presStyleLbl="revTx" presStyleIdx="5" presStyleCnt="9">
        <dgm:presLayoutVars>
          <dgm:chMax val="1"/>
          <dgm:chPref val="1"/>
          <dgm:bulletEnabled val="1"/>
        </dgm:presLayoutVars>
      </dgm:prSet>
      <dgm:spPr/>
    </dgm:pt>
    <dgm:pt modelId="{0FFB6ACC-941B-4D4E-8A0B-FF9F2112ECA7}" type="pres">
      <dgm:prSet presAssocID="{ACE0B0B3-4134-4DD7-B814-F36A54833826}" presName="L2TextContainerWrapper" presStyleCnt="0">
        <dgm:presLayoutVars>
          <dgm:chMax val="0"/>
          <dgm:chPref val="0"/>
          <dgm:bulletEnabled val="1"/>
        </dgm:presLayoutVars>
      </dgm:prSet>
      <dgm:spPr/>
    </dgm:pt>
    <dgm:pt modelId="{FEBD196E-E68E-4646-BD77-E9DA0BC45E13}" type="pres">
      <dgm:prSet presAssocID="{ACE0B0B3-4134-4DD7-B814-F36A54833826}" presName="L2TextContainer" presStyleLbl="bgAcc1" presStyleIdx="5" presStyleCnt="9"/>
      <dgm:spPr/>
    </dgm:pt>
    <dgm:pt modelId="{666A76CF-63E6-4042-90DF-285835E0AFE8}" type="pres">
      <dgm:prSet presAssocID="{ACE0B0B3-4134-4DD7-B814-F36A54833826}" presName="FlexibleEmptyPlaceHolder" presStyleCnt="0"/>
      <dgm:spPr/>
    </dgm:pt>
    <dgm:pt modelId="{134DDE46-B0B1-449A-BE0D-DAD5150806CD}" type="pres">
      <dgm:prSet presAssocID="{ACE0B0B3-4134-4DD7-B814-F36A54833826}" presName="ConnectLine" presStyleLbl="sibTrans1D1" presStyleIdx="5" presStyleCnt="9"/>
      <dgm:spPr>
        <a:noFill/>
        <a:ln w="6350" cap="flat" cmpd="sng" algn="ctr">
          <a:solidFill>
            <a:schemeClr val="accent1">
              <a:hueOff val="0"/>
              <a:satOff val="0"/>
              <a:lumOff val="0"/>
              <a:alphaOff val="0"/>
            </a:schemeClr>
          </a:solidFill>
          <a:prstDash val="dash"/>
          <a:miter lim="800000"/>
        </a:ln>
        <a:effectLst/>
      </dgm:spPr>
    </dgm:pt>
    <dgm:pt modelId="{F9AF296E-AF53-4D40-B4B2-EF79F54F5B1D}" type="pres">
      <dgm:prSet presAssocID="{ACE0B0B3-4134-4DD7-B814-F36A54833826}" presName="ConnectorPoint" presStyleLbl="alignNode1" presStyleIdx="5" presStyleCnt="9"/>
      <dgm:spPr/>
    </dgm:pt>
    <dgm:pt modelId="{96158643-859C-4A37-85CC-821983314881}" type="pres">
      <dgm:prSet presAssocID="{ACE0B0B3-4134-4DD7-B814-F36A54833826}" presName="EmptyPlaceHolder" presStyleCnt="0"/>
      <dgm:spPr/>
    </dgm:pt>
    <dgm:pt modelId="{C8875C10-0C1A-4D6B-B1F9-CCE3F7058121}" type="pres">
      <dgm:prSet presAssocID="{434F6218-2235-4BF7-B0FC-3438ABB831EB}" presName="spaceBetweenRectangles" presStyleCnt="0"/>
      <dgm:spPr/>
    </dgm:pt>
    <dgm:pt modelId="{BFE349CF-5ADC-49FC-BE37-3C3DED12541B}" type="pres">
      <dgm:prSet presAssocID="{DB1757B2-E73E-4799-8E4D-DFCCF293325B}" presName="composite" presStyleCnt="0"/>
      <dgm:spPr/>
    </dgm:pt>
    <dgm:pt modelId="{5568963C-8248-41A5-8F2D-98AADC88DE27}" type="pres">
      <dgm:prSet presAssocID="{DB1757B2-E73E-4799-8E4D-DFCCF293325B}" presName="L1TextContainer" presStyleLbl="revTx" presStyleIdx="6" presStyleCnt="9">
        <dgm:presLayoutVars>
          <dgm:chMax val="1"/>
          <dgm:chPref val="1"/>
          <dgm:bulletEnabled val="1"/>
        </dgm:presLayoutVars>
      </dgm:prSet>
      <dgm:spPr/>
    </dgm:pt>
    <dgm:pt modelId="{A6F07934-3E1E-4FF2-9350-A3725679F57B}" type="pres">
      <dgm:prSet presAssocID="{DB1757B2-E73E-4799-8E4D-DFCCF293325B}" presName="L2TextContainerWrapper" presStyleCnt="0">
        <dgm:presLayoutVars>
          <dgm:chMax val="0"/>
          <dgm:chPref val="0"/>
          <dgm:bulletEnabled val="1"/>
        </dgm:presLayoutVars>
      </dgm:prSet>
      <dgm:spPr/>
    </dgm:pt>
    <dgm:pt modelId="{68681FDB-CDA4-42F0-B17E-3D75D4ECB102}" type="pres">
      <dgm:prSet presAssocID="{DB1757B2-E73E-4799-8E4D-DFCCF293325B}" presName="L2TextContainer" presStyleLbl="bgAcc1" presStyleIdx="6" presStyleCnt="9"/>
      <dgm:spPr/>
    </dgm:pt>
    <dgm:pt modelId="{53EDF750-2442-4B8A-A6FD-F26FEF5DDC63}" type="pres">
      <dgm:prSet presAssocID="{DB1757B2-E73E-4799-8E4D-DFCCF293325B}" presName="FlexibleEmptyPlaceHolder" presStyleCnt="0"/>
      <dgm:spPr/>
    </dgm:pt>
    <dgm:pt modelId="{B71C8081-141A-40F5-91A1-319D5A45340B}" type="pres">
      <dgm:prSet presAssocID="{DB1757B2-E73E-4799-8E4D-DFCCF293325B}" presName="ConnectLine" presStyleLbl="sibTrans1D1" presStyleIdx="6" presStyleCnt="9"/>
      <dgm:spPr>
        <a:noFill/>
        <a:ln w="6350" cap="flat" cmpd="sng" algn="ctr">
          <a:solidFill>
            <a:schemeClr val="accent1">
              <a:hueOff val="0"/>
              <a:satOff val="0"/>
              <a:lumOff val="0"/>
              <a:alphaOff val="0"/>
            </a:schemeClr>
          </a:solidFill>
          <a:prstDash val="dash"/>
          <a:miter lim="800000"/>
        </a:ln>
        <a:effectLst/>
      </dgm:spPr>
    </dgm:pt>
    <dgm:pt modelId="{783759C6-504D-487B-A10D-D9F84E0B0DDC}" type="pres">
      <dgm:prSet presAssocID="{DB1757B2-E73E-4799-8E4D-DFCCF293325B}" presName="ConnectorPoint" presStyleLbl="alignNode1" presStyleIdx="6" presStyleCnt="9"/>
      <dgm:spPr/>
    </dgm:pt>
    <dgm:pt modelId="{3AA02282-06E0-44A4-8589-EF16EEF22A1E}" type="pres">
      <dgm:prSet presAssocID="{DB1757B2-E73E-4799-8E4D-DFCCF293325B}" presName="EmptyPlaceHolder" presStyleCnt="0"/>
      <dgm:spPr/>
    </dgm:pt>
    <dgm:pt modelId="{E00A054A-F3A2-4AD8-B2A6-5E0A9FA4156D}" type="pres">
      <dgm:prSet presAssocID="{67F115BA-C8FF-4D1A-9312-D9DAEA8594E2}" presName="spaceBetweenRectangles" presStyleCnt="0"/>
      <dgm:spPr/>
    </dgm:pt>
    <dgm:pt modelId="{40AC589D-6264-4AB7-ACD4-0142EB713AAD}" type="pres">
      <dgm:prSet presAssocID="{E3E7F7ED-7824-4272-A8BB-5235220A61BD}" presName="composite" presStyleCnt="0"/>
      <dgm:spPr/>
    </dgm:pt>
    <dgm:pt modelId="{7F75BE1C-09FF-4E67-8ED0-255842059A15}" type="pres">
      <dgm:prSet presAssocID="{E3E7F7ED-7824-4272-A8BB-5235220A61BD}" presName="L1TextContainer" presStyleLbl="revTx" presStyleIdx="7" presStyleCnt="9">
        <dgm:presLayoutVars>
          <dgm:chMax val="1"/>
          <dgm:chPref val="1"/>
          <dgm:bulletEnabled val="1"/>
        </dgm:presLayoutVars>
      </dgm:prSet>
      <dgm:spPr/>
    </dgm:pt>
    <dgm:pt modelId="{292084E7-79A0-4A73-A07E-EA8310D14CD9}" type="pres">
      <dgm:prSet presAssocID="{E3E7F7ED-7824-4272-A8BB-5235220A61BD}" presName="L2TextContainerWrapper" presStyleCnt="0">
        <dgm:presLayoutVars>
          <dgm:chMax val="0"/>
          <dgm:chPref val="0"/>
          <dgm:bulletEnabled val="1"/>
        </dgm:presLayoutVars>
      </dgm:prSet>
      <dgm:spPr/>
    </dgm:pt>
    <dgm:pt modelId="{914E58F2-24F8-4AED-BAF6-DA870DD3F647}" type="pres">
      <dgm:prSet presAssocID="{E3E7F7ED-7824-4272-A8BB-5235220A61BD}" presName="L2TextContainer" presStyleLbl="bgAcc1" presStyleIdx="7" presStyleCnt="9"/>
      <dgm:spPr/>
    </dgm:pt>
    <dgm:pt modelId="{1C977933-2AD8-4ECC-AE15-766198DC3E8A}" type="pres">
      <dgm:prSet presAssocID="{E3E7F7ED-7824-4272-A8BB-5235220A61BD}" presName="FlexibleEmptyPlaceHolder" presStyleCnt="0"/>
      <dgm:spPr/>
    </dgm:pt>
    <dgm:pt modelId="{B37870D0-A5F6-484C-8A7B-40ACF1897A5F}" type="pres">
      <dgm:prSet presAssocID="{E3E7F7ED-7824-4272-A8BB-5235220A61BD}" presName="ConnectLine" presStyleLbl="sibTrans1D1" presStyleIdx="7" presStyleCnt="9"/>
      <dgm:spPr>
        <a:noFill/>
        <a:ln w="6350" cap="flat" cmpd="sng" algn="ctr">
          <a:solidFill>
            <a:schemeClr val="accent1">
              <a:hueOff val="0"/>
              <a:satOff val="0"/>
              <a:lumOff val="0"/>
              <a:alphaOff val="0"/>
            </a:schemeClr>
          </a:solidFill>
          <a:prstDash val="dash"/>
          <a:miter lim="800000"/>
        </a:ln>
        <a:effectLst/>
      </dgm:spPr>
    </dgm:pt>
    <dgm:pt modelId="{62A310EB-461D-4402-B136-7890DE542698}" type="pres">
      <dgm:prSet presAssocID="{E3E7F7ED-7824-4272-A8BB-5235220A61BD}" presName="ConnectorPoint" presStyleLbl="alignNode1" presStyleIdx="7" presStyleCnt="9"/>
      <dgm:spPr/>
    </dgm:pt>
    <dgm:pt modelId="{6564665B-4D46-44E3-9737-F1895EBCA27D}" type="pres">
      <dgm:prSet presAssocID="{E3E7F7ED-7824-4272-A8BB-5235220A61BD}" presName="EmptyPlaceHolder" presStyleCnt="0"/>
      <dgm:spPr/>
    </dgm:pt>
    <dgm:pt modelId="{E0F20D07-97D7-43E9-8C1A-3C5B7D6A5190}" type="pres">
      <dgm:prSet presAssocID="{011D6FBA-EEB6-4AD1-A8DE-54F16C2E7230}" presName="spaceBetweenRectangles" presStyleCnt="0"/>
      <dgm:spPr/>
    </dgm:pt>
    <dgm:pt modelId="{B6558232-BED8-4D12-8D43-CBD98BCE540F}" type="pres">
      <dgm:prSet presAssocID="{42DCC79B-60F4-4857-91B7-6446C0BCC59B}" presName="composite" presStyleCnt="0"/>
      <dgm:spPr/>
    </dgm:pt>
    <dgm:pt modelId="{5C45CA72-3CAA-4E63-B56E-8EB631B984FA}" type="pres">
      <dgm:prSet presAssocID="{42DCC79B-60F4-4857-91B7-6446C0BCC59B}" presName="L1TextContainer" presStyleLbl="revTx" presStyleIdx="8" presStyleCnt="9">
        <dgm:presLayoutVars>
          <dgm:chMax val="1"/>
          <dgm:chPref val="1"/>
          <dgm:bulletEnabled val="1"/>
        </dgm:presLayoutVars>
      </dgm:prSet>
      <dgm:spPr/>
    </dgm:pt>
    <dgm:pt modelId="{93012C39-4FB1-4AB8-BC64-277ABC636CBB}" type="pres">
      <dgm:prSet presAssocID="{42DCC79B-60F4-4857-91B7-6446C0BCC59B}" presName="L2TextContainerWrapper" presStyleCnt="0">
        <dgm:presLayoutVars>
          <dgm:chMax val="0"/>
          <dgm:chPref val="0"/>
          <dgm:bulletEnabled val="1"/>
        </dgm:presLayoutVars>
      </dgm:prSet>
      <dgm:spPr/>
    </dgm:pt>
    <dgm:pt modelId="{95D40A4D-CEB2-42AC-9A6F-BB9141363A33}" type="pres">
      <dgm:prSet presAssocID="{42DCC79B-60F4-4857-91B7-6446C0BCC59B}" presName="L2TextContainer" presStyleLbl="bgAcc1" presStyleIdx="8" presStyleCnt="9"/>
      <dgm:spPr/>
    </dgm:pt>
    <dgm:pt modelId="{A6DF609C-76F2-4E4A-854F-F164E93D8691}" type="pres">
      <dgm:prSet presAssocID="{42DCC79B-60F4-4857-91B7-6446C0BCC59B}" presName="FlexibleEmptyPlaceHolder" presStyleCnt="0"/>
      <dgm:spPr/>
    </dgm:pt>
    <dgm:pt modelId="{ED8E6746-519A-45A0-8E42-8BE295AAA79C}" type="pres">
      <dgm:prSet presAssocID="{42DCC79B-60F4-4857-91B7-6446C0BCC59B}" presName="ConnectLine" presStyleLbl="sibTrans1D1" presStyleIdx="8" presStyleCnt="9"/>
      <dgm:spPr>
        <a:noFill/>
        <a:ln w="6350" cap="flat" cmpd="sng" algn="ctr">
          <a:solidFill>
            <a:schemeClr val="accent1">
              <a:hueOff val="0"/>
              <a:satOff val="0"/>
              <a:lumOff val="0"/>
              <a:alphaOff val="0"/>
            </a:schemeClr>
          </a:solidFill>
          <a:prstDash val="dash"/>
          <a:miter lim="800000"/>
        </a:ln>
        <a:effectLst/>
      </dgm:spPr>
    </dgm:pt>
    <dgm:pt modelId="{83D7F214-8BDF-4F02-9042-01B1257A0628}" type="pres">
      <dgm:prSet presAssocID="{42DCC79B-60F4-4857-91B7-6446C0BCC59B}" presName="ConnectorPoint" presStyleLbl="alignNode1" presStyleIdx="8" presStyleCnt="9"/>
      <dgm:spPr/>
    </dgm:pt>
    <dgm:pt modelId="{D6C53B6B-7075-4A71-ACA8-1875B025AD58}" type="pres">
      <dgm:prSet presAssocID="{42DCC79B-60F4-4857-91B7-6446C0BCC59B}" presName="EmptyPlaceHolder" presStyleCnt="0"/>
      <dgm:spPr/>
    </dgm:pt>
  </dgm:ptLst>
  <dgm:cxnLst>
    <dgm:cxn modelId="{1CCDB811-2935-4AF5-A7C9-4671856C3018}" type="presOf" srcId="{9AD359EC-9794-402E-AF1D-0EE8C6D8D7A5}" destId="{077608EF-A086-4731-860C-36D506550389}" srcOrd="0" destOrd="0" presId="urn:microsoft.com/office/officeart/2016/7/layout/BasicTimeline"/>
    <dgm:cxn modelId="{74D50B12-8411-4454-804B-8417E5D27891}" srcId="{DB1757B2-E73E-4799-8E4D-DFCCF293325B}" destId="{B3805443-FC36-4EFB-A9C9-7166A002C7BE}" srcOrd="0" destOrd="0" parTransId="{5E89AD13-AE98-4347-B8A4-583719E9D70E}" sibTransId="{19C78742-A339-459A-BF3B-24B1B8ECAEFF}"/>
    <dgm:cxn modelId="{18F75515-D171-4EEC-B8CB-956479E38B3C}" srcId="{E955A9D4-CE9D-4EE5-9866-CF228C173979}" destId="{E20A2B13-B6E3-4F4D-8D4D-89C9EAF340D6}" srcOrd="1" destOrd="0" parTransId="{232E55D3-98F4-4A9A-BFE8-EB80A0A08728}" sibTransId="{F379DA63-9378-4755-A013-9848A97635DE}"/>
    <dgm:cxn modelId="{5959B920-4E98-457F-B31B-CF43B9BD9C23}" type="presOf" srcId="{DEDB89A9-F6E3-4AE8-953D-BC0C4C9DDD3F}" destId="{914E58F2-24F8-4AED-BAF6-DA870DD3F647}" srcOrd="0" destOrd="0" presId="urn:microsoft.com/office/officeart/2016/7/layout/BasicTimeline"/>
    <dgm:cxn modelId="{5EB83523-7746-4794-B440-A999F4C67DD2}" type="presOf" srcId="{ACE0B0B3-4134-4DD7-B814-F36A54833826}" destId="{7B418446-6503-4C4D-9623-BC309AE440A3}" srcOrd="0" destOrd="0" presId="urn:microsoft.com/office/officeart/2016/7/layout/BasicTimeline"/>
    <dgm:cxn modelId="{399DD929-3358-4679-844C-5E85029BD1E1}" srcId="{E955A9D4-CE9D-4EE5-9866-CF228C173979}" destId="{2DCC607F-4B28-4413-BC3F-D03237C94506}" srcOrd="4" destOrd="0" parTransId="{8F784B78-0947-4D3C-B667-0BFC2803E889}" sibTransId="{85099BBB-2551-4A38-8194-4EB465923505}"/>
    <dgm:cxn modelId="{EDAC8B2C-7A93-43D5-9269-E37C4612F68C}" srcId="{ACE0B0B3-4134-4DD7-B814-F36A54833826}" destId="{A7850982-42CC-47DF-802E-72A4FFC1382A}" srcOrd="0" destOrd="0" parTransId="{1DF05A3A-4D19-4D3B-89BE-21DCDA977B38}" sibTransId="{99F9DF1F-98E2-4FE2-90CB-E5AB26DC4928}"/>
    <dgm:cxn modelId="{3A6A7F30-ACBC-4398-8F42-EDE5A87D872B}" srcId="{E955A9D4-CE9D-4EE5-9866-CF228C173979}" destId="{E3E7F7ED-7824-4272-A8BB-5235220A61BD}" srcOrd="7" destOrd="0" parTransId="{FAC0D87D-C9AB-4F77-860E-8EE06A69AC7E}" sibTransId="{011D6FBA-EEB6-4AD1-A8DE-54F16C2E7230}"/>
    <dgm:cxn modelId="{98650033-32E8-47B5-9A7D-3D1111B7CDEE}" type="presOf" srcId="{3086B5D8-4860-45F7-AA58-68ECEAAF76BC}" destId="{B541B7DE-CAA9-4696-86EF-82344972DFD7}" srcOrd="0" destOrd="0" presId="urn:microsoft.com/office/officeart/2016/7/layout/BasicTimeline"/>
    <dgm:cxn modelId="{7CA53638-116B-4284-B59C-8960845A584B}" type="presOf" srcId="{DB1757B2-E73E-4799-8E4D-DFCCF293325B}" destId="{5568963C-8248-41A5-8F2D-98AADC88DE27}" srcOrd="0" destOrd="0" presId="urn:microsoft.com/office/officeart/2016/7/layout/BasicTimeline"/>
    <dgm:cxn modelId="{44EA493B-BB4D-4DC3-B95D-DA113D4225AA}" srcId="{C8373F51-6CA0-421E-A19D-547C99A03311}" destId="{BC8E0EC6-59FB-407B-AFB0-237F677D776E}" srcOrd="0" destOrd="0" parTransId="{ADFC2E6C-499B-414F-982C-DB29514F2A00}" sibTransId="{619A7911-A2AC-4984-9AA8-086E42EEC993}"/>
    <dgm:cxn modelId="{8242AD3E-3C69-4A87-A77B-8206E00036BF}" srcId="{D23B8B24-68AA-4571-A13A-CEFF80CF51CA}" destId="{D5ABBEDB-511D-4FE5-B413-05346FF8D093}" srcOrd="0" destOrd="0" parTransId="{985E4A93-A744-49EE-82A8-6688FD348D43}" sibTransId="{B92598A4-BCB5-4A43-B48E-2A53BA0BF163}"/>
    <dgm:cxn modelId="{9FD9503F-78BC-4715-BEC8-F71819213D73}" type="presOf" srcId="{E20A2B13-B6E3-4F4D-8D4D-89C9EAF340D6}" destId="{361B8B08-5408-4012-96D3-E4AD65937E04}" srcOrd="0" destOrd="0" presId="urn:microsoft.com/office/officeart/2016/7/layout/BasicTimeline"/>
    <dgm:cxn modelId="{58B4903F-3288-44C9-85A9-F7806F50470F}" srcId="{E3E7F7ED-7824-4272-A8BB-5235220A61BD}" destId="{DEDB89A9-F6E3-4AE8-953D-BC0C4C9DDD3F}" srcOrd="0" destOrd="0" parTransId="{FF3E3EB1-4AC5-4A47-94AB-5D91C703D94A}" sibTransId="{0F5F518B-DDF0-4E2A-83F9-6092E7856C0A}"/>
    <dgm:cxn modelId="{7F22AB54-F690-4F40-9ECA-2ED1630D63E3}" type="presOf" srcId="{22BDA9DA-F798-4E2A-9481-C7BB9BAE1B08}" destId="{AAD0FBCB-3917-4070-B06A-8F7547884BAF}" srcOrd="0" destOrd="0" presId="urn:microsoft.com/office/officeart/2016/7/layout/BasicTimeline"/>
    <dgm:cxn modelId="{9EC06759-9C32-405D-A293-758C0ADDB8CD}" type="presOf" srcId="{A7850982-42CC-47DF-802E-72A4FFC1382A}" destId="{FEBD196E-E68E-4646-BD77-E9DA0BC45E13}" srcOrd="0" destOrd="0" presId="urn:microsoft.com/office/officeart/2016/7/layout/BasicTimeline"/>
    <dgm:cxn modelId="{329F155A-CC30-4D6D-BA23-E16F704CF22B}" srcId="{E955A9D4-CE9D-4EE5-9866-CF228C173979}" destId="{C8373F51-6CA0-421E-A19D-547C99A03311}" srcOrd="2" destOrd="0" parTransId="{E3CA79DF-C378-4AFC-81D0-5A4F3FCA0E53}" sibTransId="{828E05C2-AACB-44AF-88B1-236A6C1367AC}"/>
    <dgm:cxn modelId="{38267062-F119-402C-A0F1-1AE7A24CEEC1}" srcId="{E20A2B13-B6E3-4F4D-8D4D-89C9EAF340D6}" destId="{20E5044B-68C4-4F94-9E16-9904EECB8B0B}" srcOrd="0" destOrd="0" parTransId="{F8790C13-2874-43A9-B871-EF60CB2101E7}" sibTransId="{DC9BD13F-59DC-49BB-9F1F-0FEF7A4DFF3D}"/>
    <dgm:cxn modelId="{99CD627D-054A-44C8-BCA5-5B14745D78E0}" type="presOf" srcId="{20E5044B-68C4-4F94-9E16-9904EECB8B0B}" destId="{2A961BFF-5623-487E-95E1-4F8DF1DA2707}" srcOrd="0" destOrd="0" presId="urn:microsoft.com/office/officeart/2016/7/layout/BasicTimeline"/>
    <dgm:cxn modelId="{5B7FAA84-71BA-4B57-96A5-2CEFDFD917B9}" type="presOf" srcId="{E3E7F7ED-7824-4272-A8BB-5235220A61BD}" destId="{7F75BE1C-09FF-4E67-8ED0-255842059A15}" srcOrd="0" destOrd="0" presId="urn:microsoft.com/office/officeart/2016/7/layout/BasicTimeline"/>
    <dgm:cxn modelId="{644F639F-A1F8-46B6-824F-1120321DCEB0}" type="presOf" srcId="{B3805443-FC36-4EFB-A9C9-7166A002C7BE}" destId="{68681FDB-CDA4-42F0-B17E-3D75D4ECB102}" srcOrd="0" destOrd="0" presId="urn:microsoft.com/office/officeart/2016/7/layout/BasicTimeline"/>
    <dgm:cxn modelId="{751CF9A1-F52B-41A2-979D-180947088591}" srcId="{42DCC79B-60F4-4857-91B7-6446C0BCC59B}" destId="{6DD4CF76-0F16-4C1E-AC23-1A467F600372}" srcOrd="0" destOrd="0" parTransId="{9978E4CD-C8D9-488D-A357-E09923EEDE97}" sibTransId="{401FD438-B0F9-41CB-8038-8BCB377C1543}"/>
    <dgm:cxn modelId="{100706B2-4E99-4D6D-BAA8-7C089486D180}" type="presOf" srcId="{6DD4CF76-0F16-4C1E-AC23-1A467F600372}" destId="{95D40A4D-CEB2-42AC-9A6F-BB9141363A33}" srcOrd="0" destOrd="0" presId="urn:microsoft.com/office/officeart/2016/7/layout/BasicTimeline"/>
    <dgm:cxn modelId="{259EB2B8-41A6-422D-A2F7-12E6EB2F53D2}" type="presOf" srcId="{E955A9D4-CE9D-4EE5-9866-CF228C173979}" destId="{95F8E249-AFC5-4F7B-B077-E27E30240C9C}" srcOrd="0" destOrd="0" presId="urn:microsoft.com/office/officeart/2016/7/layout/BasicTimeline"/>
    <dgm:cxn modelId="{518882BA-38E8-4BD2-834D-DB50A0B95CD6}" srcId="{3086B5D8-4860-45F7-AA58-68ECEAAF76BC}" destId="{22BDA9DA-F798-4E2A-9481-C7BB9BAE1B08}" srcOrd="0" destOrd="0" parTransId="{D9C5AA24-5A0B-4629-88C0-AD1C000B07C8}" sibTransId="{35AFF136-A0FE-4ADA-8320-537E41EC88A7}"/>
    <dgm:cxn modelId="{95A49EBD-A6BF-4B99-A257-B6D93FCE9036}" srcId="{E955A9D4-CE9D-4EE5-9866-CF228C173979}" destId="{3086B5D8-4860-45F7-AA58-68ECEAAF76BC}" srcOrd="3" destOrd="0" parTransId="{EC27FA9C-E025-46A6-9C77-737C43A7A789}" sibTransId="{5B20280A-052B-436A-B1A0-F22D7AC973E2}"/>
    <dgm:cxn modelId="{E14CF7C5-E3FB-4EA9-8D0C-B5F29F1D53AB}" type="presOf" srcId="{2DCC607F-4B28-4413-BC3F-D03237C94506}" destId="{4292A17C-C7E0-4D33-A995-FA05DFD14447}" srcOrd="0" destOrd="0" presId="urn:microsoft.com/office/officeart/2016/7/layout/BasicTimeline"/>
    <dgm:cxn modelId="{F4E6EFC8-2207-44FB-AAF4-C783CB01BD9F}" type="presOf" srcId="{D5ABBEDB-511D-4FE5-B413-05346FF8D093}" destId="{5E47AD33-E0EB-49CA-9078-4492D846AA2F}" srcOrd="0" destOrd="0" presId="urn:microsoft.com/office/officeart/2016/7/layout/BasicTimeline"/>
    <dgm:cxn modelId="{5D0EF0CE-B777-42EA-B85D-BB4D833F9708}" type="presOf" srcId="{BC8E0EC6-59FB-407B-AFB0-237F677D776E}" destId="{CC538894-15F8-4BF2-9BD1-3BD16E1BB790}" srcOrd="0" destOrd="0" presId="urn:microsoft.com/office/officeart/2016/7/layout/BasicTimeline"/>
    <dgm:cxn modelId="{859A94CF-5FD0-48CB-AA80-AC7BB7FFFE60}" type="presOf" srcId="{D23B8B24-68AA-4571-A13A-CEFF80CF51CA}" destId="{B523C48C-2797-4844-B2A4-0D5126A1D69E}" srcOrd="0" destOrd="0" presId="urn:microsoft.com/office/officeart/2016/7/layout/BasicTimeline"/>
    <dgm:cxn modelId="{107258DB-13B3-418E-B6B9-4575465AA266}" type="presOf" srcId="{42DCC79B-60F4-4857-91B7-6446C0BCC59B}" destId="{5C45CA72-3CAA-4E63-B56E-8EB631B984FA}" srcOrd="0" destOrd="0" presId="urn:microsoft.com/office/officeart/2016/7/layout/BasicTimeline"/>
    <dgm:cxn modelId="{9B5983E1-9E36-43EE-8FC4-2A762D94BE1B}" srcId="{E955A9D4-CE9D-4EE5-9866-CF228C173979}" destId="{ACE0B0B3-4134-4DD7-B814-F36A54833826}" srcOrd="5" destOrd="0" parTransId="{01E4186C-0E9A-4131-B641-956ADBFDE251}" sibTransId="{434F6218-2235-4BF7-B0FC-3438ABB831EB}"/>
    <dgm:cxn modelId="{501DBCE6-3FDF-4A3B-A619-09463F8EC927}" srcId="{E955A9D4-CE9D-4EE5-9866-CF228C173979}" destId="{42DCC79B-60F4-4857-91B7-6446C0BCC59B}" srcOrd="8" destOrd="0" parTransId="{4C184068-324B-4D48-B962-79D6CBB5A3F4}" sibTransId="{CA69F704-415E-4784-AEFB-A093ADE6932D}"/>
    <dgm:cxn modelId="{2D8028E7-BF73-4887-90FD-C505D29FC73C}" srcId="{E955A9D4-CE9D-4EE5-9866-CF228C173979}" destId="{D23B8B24-68AA-4571-A13A-CEFF80CF51CA}" srcOrd="0" destOrd="0" parTransId="{0AF4582B-1A91-473E-8FC5-F5A4D8ABEAB7}" sibTransId="{88AF28DD-797D-449C-91C2-BFFA8C587757}"/>
    <dgm:cxn modelId="{36806AE9-4D52-4B12-8536-21B48B303773}" type="presOf" srcId="{C8373F51-6CA0-421E-A19D-547C99A03311}" destId="{5A6D9B8A-AEC8-4E0B-BF6E-A0813D96FF70}" srcOrd="0" destOrd="0" presId="urn:microsoft.com/office/officeart/2016/7/layout/BasicTimeline"/>
    <dgm:cxn modelId="{64B954F5-47F9-42F6-ACEB-3BC3F204169F}" srcId="{E955A9D4-CE9D-4EE5-9866-CF228C173979}" destId="{DB1757B2-E73E-4799-8E4D-DFCCF293325B}" srcOrd="6" destOrd="0" parTransId="{4504DF6B-DFDB-4014-88D3-23490641957E}" sibTransId="{67F115BA-C8FF-4D1A-9312-D9DAEA8594E2}"/>
    <dgm:cxn modelId="{850635FC-7D22-43D9-B50E-AB3616BFCC86}" srcId="{2DCC607F-4B28-4413-BC3F-D03237C94506}" destId="{9AD359EC-9794-402E-AF1D-0EE8C6D8D7A5}" srcOrd="0" destOrd="0" parTransId="{CA166B61-357E-4883-A22D-F004ED8D0F24}" sibTransId="{88B32E11-1816-443D-A669-90346EE3C187}"/>
    <dgm:cxn modelId="{48A7F6A4-EBFD-4DDC-867F-0A8507D7616D}" type="presParOf" srcId="{95F8E249-AFC5-4F7B-B077-E27E30240C9C}" destId="{73299277-71AA-46A1-A369-385C4CE8E492}" srcOrd="0" destOrd="0" presId="urn:microsoft.com/office/officeart/2016/7/layout/BasicTimeline"/>
    <dgm:cxn modelId="{2FF4F440-F2AD-40F0-B80B-0E071CC05B0F}" type="presParOf" srcId="{95F8E249-AFC5-4F7B-B077-E27E30240C9C}" destId="{1CD402AD-4050-4732-8D0A-5B461BB389B4}" srcOrd="1" destOrd="0" presId="urn:microsoft.com/office/officeart/2016/7/layout/BasicTimeline"/>
    <dgm:cxn modelId="{A750B8D5-4462-4F16-A904-D5EDD26B1ABE}" type="presParOf" srcId="{1CD402AD-4050-4732-8D0A-5B461BB389B4}" destId="{339C9D2C-7DD3-4AF2-A695-FE0E2EA939CA}" srcOrd="0" destOrd="0" presId="urn:microsoft.com/office/officeart/2016/7/layout/BasicTimeline"/>
    <dgm:cxn modelId="{D1D902EA-A4D6-40AE-ADBC-6731979FA3F8}" type="presParOf" srcId="{339C9D2C-7DD3-4AF2-A695-FE0E2EA939CA}" destId="{B523C48C-2797-4844-B2A4-0D5126A1D69E}" srcOrd="0" destOrd="0" presId="urn:microsoft.com/office/officeart/2016/7/layout/BasicTimeline"/>
    <dgm:cxn modelId="{659277E8-57B8-47CB-ADDF-631851AEFA42}" type="presParOf" srcId="{339C9D2C-7DD3-4AF2-A695-FE0E2EA939CA}" destId="{3464171E-9293-443F-BECA-96C4B6BFACE9}" srcOrd="1" destOrd="0" presId="urn:microsoft.com/office/officeart/2016/7/layout/BasicTimeline"/>
    <dgm:cxn modelId="{87DD7533-F3B1-4091-8E31-42DB96F494C4}" type="presParOf" srcId="{3464171E-9293-443F-BECA-96C4B6BFACE9}" destId="{5E47AD33-E0EB-49CA-9078-4492D846AA2F}" srcOrd="0" destOrd="0" presId="urn:microsoft.com/office/officeart/2016/7/layout/BasicTimeline"/>
    <dgm:cxn modelId="{16F081F7-BF5C-4C5D-8563-62C39CA4B781}" type="presParOf" srcId="{3464171E-9293-443F-BECA-96C4B6BFACE9}" destId="{2ED1E2D6-4EC1-44DB-87E4-2AA68F20FAAC}" srcOrd="1" destOrd="0" presId="urn:microsoft.com/office/officeart/2016/7/layout/BasicTimeline"/>
    <dgm:cxn modelId="{4344433F-0F63-42AA-8574-C62B03612733}" type="presParOf" srcId="{339C9D2C-7DD3-4AF2-A695-FE0E2EA939CA}" destId="{5440BCB6-6A37-464E-83A1-180E0EA5F0C3}" srcOrd="2" destOrd="0" presId="urn:microsoft.com/office/officeart/2016/7/layout/BasicTimeline"/>
    <dgm:cxn modelId="{A79B715C-D6B6-4761-AFDA-C36940FAB506}" type="presParOf" srcId="{339C9D2C-7DD3-4AF2-A695-FE0E2EA939CA}" destId="{858024B1-B369-4597-86CA-6274BCF0E3D4}" srcOrd="3" destOrd="0" presId="urn:microsoft.com/office/officeart/2016/7/layout/BasicTimeline"/>
    <dgm:cxn modelId="{E83DD3EB-CBE7-4F7F-8073-1855E9C6C838}" type="presParOf" srcId="{339C9D2C-7DD3-4AF2-A695-FE0E2EA939CA}" destId="{C86D9472-5335-4198-92BB-1349CBE1B7D6}" srcOrd="4" destOrd="0" presId="urn:microsoft.com/office/officeart/2016/7/layout/BasicTimeline"/>
    <dgm:cxn modelId="{AAF69BCC-1951-4923-BD70-9BDC84CB6713}" type="presParOf" srcId="{1CD402AD-4050-4732-8D0A-5B461BB389B4}" destId="{5D72C0C5-AB1B-44EF-9C7D-6629468ABDD2}" srcOrd="1" destOrd="0" presId="urn:microsoft.com/office/officeart/2016/7/layout/BasicTimeline"/>
    <dgm:cxn modelId="{00A8C6E7-7F76-4E52-9691-BC5FCE9FA5C3}" type="presParOf" srcId="{1CD402AD-4050-4732-8D0A-5B461BB389B4}" destId="{39AFBE2A-0C59-4340-8463-5F695FFA8FB1}" srcOrd="2" destOrd="0" presId="urn:microsoft.com/office/officeart/2016/7/layout/BasicTimeline"/>
    <dgm:cxn modelId="{7096084E-8F1D-4CE5-9DB4-5255341D9A3C}" type="presParOf" srcId="{39AFBE2A-0C59-4340-8463-5F695FFA8FB1}" destId="{361B8B08-5408-4012-96D3-E4AD65937E04}" srcOrd="0" destOrd="0" presId="urn:microsoft.com/office/officeart/2016/7/layout/BasicTimeline"/>
    <dgm:cxn modelId="{967169C5-89F2-4379-9F13-F49E49A4048F}" type="presParOf" srcId="{39AFBE2A-0C59-4340-8463-5F695FFA8FB1}" destId="{683CE793-4570-4BDA-98AE-0048777E5E9F}" srcOrd="1" destOrd="0" presId="urn:microsoft.com/office/officeart/2016/7/layout/BasicTimeline"/>
    <dgm:cxn modelId="{F2F103E2-1CB5-43E3-994C-DFA288431D05}" type="presParOf" srcId="{683CE793-4570-4BDA-98AE-0048777E5E9F}" destId="{2A961BFF-5623-487E-95E1-4F8DF1DA2707}" srcOrd="0" destOrd="0" presId="urn:microsoft.com/office/officeart/2016/7/layout/BasicTimeline"/>
    <dgm:cxn modelId="{96A98E3A-8B1E-4B76-BA9D-5484C8E4572F}" type="presParOf" srcId="{683CE793-4570-4BDA-98AE-0048777E5E9F}" destId="{AD0CB0FF-0A5C-466D-992A-CDC9F434BFB6}" srcOrd="1" destOrd="0" presId="urn:microsoft.com/office/officeart/2016/7/layout/BasicTimeline"/>
    <dgm:cxn modelId="{554E4362-7571-4A47-9DDB-9F173BE53631}" type="presParOf" srcId="{39AFBE2A-0C59-4340-8463-5F695FFA8FB1}" destId="{098BC969-C6C2-496D-809C-580A1D1CA783}" srcOrd="2" destOrd="0" presId="urn:microsoft.com/office/officeart/2016/7/layout/BasicTimeline"/>
    <dgm:cxn modelId="{B57850B6-9D27-4619-8D5F-D7CC1E53FBA7}" type="presParOf" srcId="{39AFBE2A-0C59-4340-8463-5F695FFA8FB1}" destId="{20D95CEF-A570-4D6C-AA1F-398D5D17CED3}" srcOrd="3" destOrd="0" presId="urn:microsoft.com/office/officeart/2016/7/layout/BasicTimeline"/>
    <dgm:cxn modelId="{9B46D175-B577-478A-95C7-9C6FB0485D7E}" type="presParOf" srcId="{39AFBE2A-0C59-4340-8463-5F695FFA8FB1}" destId="{02488045-9829-461D-9B1A-AA0100002EF2}" srcOrd="4" destOrd="0" presId="urn:microsoft.com/office/officeart/2016/7/layout/BasicTimeline"/>
    <dgm:cxn modelId="{F664D7C8-2039-4C33-B455-EAF906C42DE9}" type="presParOf" srcId="{1CD402AD-4050-4732-8D0A-5B461BB389B4}" destId="{B7DE1B84-1620-4761-B900-EF0072598BBB}" srcOrd="3" destOrd="0" presId="urn:microsoft.com/office/officeart/2016/7/layout/BasicTimeline"/>
    <dgm:cxn modelId="{EFB88712-F5E3-4315-95E9-CF2D3F1C2DD8}" type="presParOf" srcId="{1CD402AD-4050-4732-8D0A-5B461BB389B4}" destId="{F0661754-A4F4-4FD6-B8FC-24B399B97D96}" srcOrd="4" destOrd="0" presId="urn:microsoft.com/office/officeart/2016/7/layout/BasicTimeline"/>
    <dgm:cxn modelId="{FDE253AD-18B3-4BA2-9DB5-CD4512BDC499}" type="presParOf" srcId="{F0661754-A4F4-4FD6-B8FC-24B399B97D96}" destId="{5A6D9B8A-AEC8-4E0B-BF6E-A0813D96FF70}" srcOrd="0" destOrd="0" presId="urn:microsoft.com/office/officeart/2016/7/layout/BasicTimeline"/>
    <dgm:cxn modelId="{D38F39E6-EB58-4D48-BFCA-630E906A76DD}" type="presParOf" srcId="{F0661754-A4F4-4FD6-B8FC-24B399B97D96}" destId="{1E087CB1-6B8D-4DCD-BEBD-84BDC39DD195}" srcOrd="1" destOrd="0" presId="urn:microsoft.com/office/officeart/2016/7/layout/BasicTimeline"/>
    <dgm:cxn modelId="{80A5DFF7-3196-4927-BC0B-DFA1630B1CDC}" type="presParOf" srcId="{1E087CB1-6B8D-4DCD-BEBD-84BDC39DD195}" destId="{CC538894-15F8-4BF2-9BD1-3BD16E1BB790}" srcOrd="0" destOrd="0" presId="urn:microsoft.com/office/officeart/2016/7/layout/BasicTimeline"/>
    <dgm:cxn modelId="{038FC001-60A9-4872-B109-D2AD1C674A72}" type="presParOf" srcId="{1E087CB1-6B8D-4DCD-BEBD-84BDC39DD195}" destId="{E29B3155-3A11-449A-BC2E-52A86B966FCF}" srcOrd="1" destOrd="0" presId="urn:microsoft.com/office/officeart/2016/7/layout/BasicTimeline"/>
    <dgm:cxn modelId="{F681226F-0B4E-4365-8E24-A30A53778DB0}" type="presParOf" srcId="{F0661754-A4F4-4FD6-B8FC-24B399B97D96}" destId="{24BC469A-BEE6-4F9B-9A68-B55DD9D0BB7B}" srcOrd="2" destOrd="0" presId="urn:microsoft.com/office/officeart/2016/7/layout/BasicTimeline"/>
    <dgm:cxn modelId="{0244442A-685D-4EA9-8498-15717A13135E}" type="presParOf" srcId="{F0661754-A4F4-4FD6-B8FC-24B399B97D96}" destId="{D52B75CF-D5D1-4544-BDF1-09F63678D50C}" srcOrd="3" destOrd="0" presId="urn:microsoft.com/office/officeart/2016/7/layout/BasicTimeline"/>
    <dgm:cxn modelId="{71BC2CDE-F0D3-4EF1-B047-726E6819F1C8}" type="presParOf" srcId="{F0661754-A4F4-4FD6-B8FC-24B399B97D96}" destId="{95964BF4-8B19-42CF-B2FA-EB3931EC96EE}" srcOrd="4" destOrd="0" presId="urn:microsoft.com/office/officeart/2016/7/layout/BasicTimeline"/>
    <dgm:cxn modelId="{70441ECC-11F0-4827-9821-56E2232F0FDC}" type="presParOf" srcId="{1CD402AD-4050-4732-8D0A-5B461BB389B4}" destId="{ED422BEB-791F-414D-87ED-A1DAAD6432B5}" srcOrd="5" destOrd="0" presId="urn:microsoft.com/office/officeart/2016/7/layout/BasicTimeline"/>
    <dgm:cxn modelId="{EA3F46D5-0456-40E7-A74C-C969FABD6F1A}" type="presParOf" srcId="{1CD402AD-4050-4732-8D0A-5B461BB389B4}" destId="{3F3742B8-998C-48D1-81EF-FAC2AD11B706}" srcOrd="6" destOrd="0" presId="urn:microsoft.com/office/officeart/2016/7/layout/BasicTimeline"/>
    <dgm:cxn modelId="{76B47A73-582E-4591-8354-4E36568BBE5B}" type="presParOf" srcId="{3F3742B8-998C-48D1-81EF-FAC2AD11B706}" destId="{B541B7DE-CAA9-4696-86EF-82344972DFD7}" srcOrd="0" destOrd="0" presId="urn:microsoft.com/office/officeart/2016/7/layout/BasicTimeline"/>
    <dgm:cxn modelId="{8CB09707-2C3C-443D-B039-AF1FF944FA90}" type="presParOf" srcId="{3F3742B8-998C-48D1-81EF-FAC2AD11B706}" destId="{B6C5B928-2D41-4FB4-83FC-778D61804720}" srcOrd="1" destOrd="0" presId="urn:microsoft.com/office/officeart/2016/7/layout/BasicTimeline"/>
    <dgm:cxn modelId="{657B71E1-CF8C-4A58-8EB4-9254E3304AB5}" type="presParOf" srcId="{B6C5B928-2D41-4FB4-83FC-778D61804720}" destId="{AAD0FBCB-3917-4070-B06A-8F7547884BAF}" srcOrd="0" destOrd="0" presId="urn:microsoft.com/office/officeart/2016/7/layout/BasicTimeline"/>
    <dgm:cxn modelId="{07CB41CB-39DE-4B69-B8E3-623C72714DFC}" type="presParOf" srcId="{B6C5B928-2D41-4FB4-83FC-778D61804720}" destId="{F9EE560E-7097-46EE-9E85-17A97777AB33}" srcOrd="1" destOrd="0" presId="urn:microsoft.com/office/officeart/2016/7/layout/BasicTimeline"/>
    <dgm:cxn modelId="{35E48189-230E-437A-8092-462D0FF0648F}" type="presParOf" srcId="{3F3742B8-998C-48D1-81EF-FAC2AD11B706}" destId="{44107491-1AC5-49EE-BBD3-8A8E5297C3A7}" srcOrd="2" destOrd="0" presId="urn:microsoft.com/office/officeart/2016/7/layout/BasicTimeline"/>
    <dgm:cxn modelId="{46FE3289-039E-40F8-BDC6-4E690B26AE5D}" type="presParOf" srcId="{3F3742B8-998C-48D1-81EF-FAC2AD11B706}" destId="{14316FE2-4987-41E2-AD0D-7B77AD29A8ED}" srcOrd="3" destOrd="0" presId="urn:microsoft.com/office/officeart/2016/7/layout/BasicTimeline"/>
    <dgm:cxn modelId="{35DCBDB9-6857-4A66-88CF-DFF63976F5AA}" type="presParOf" srcId="{3F3742B8-998C-48D1-81EF-FAC2AD11B706}" destId="{19C69684-6C46-4572-8EFE-5AF42FE79FFA}" srcOrd="4" destOrd="0" presId="urn:microsoft.com/office/officeart/2016/7/layout/BasicTimeline"/>
    <dgm:cxn modelId="{85924AAA-2657-4869-A241-1D94CF80B9BB}" type="presParOf" srcId="{1CD402AD-4050-4732-8D0A-5B461BB389B4}" destId="{9A4EF1F7-11C9-47E0-9AD4-0452491CB6F0}" srcOrd="7" destOrd="0" presId="urn:microsoft.com/office/officeart/2016/7/layout/BasicTimeline"/>
    <dgm:cxn modelId="{0D95E5E7-6A61-4391-8403-2227A3D3AC0D}" type="presParOf" srcId="{1CD402AD-4050-4732-8D0A-5B461BB389B4}" destId="{3F5A5DE7-2225-461E-97CA-54E10886ED27}" srcOrd="8" destOrd="0" presId="urn:microsoft.com/office/officeart/2016/7/layout/BasicTimeline"/>
    <dgm:cxn modelId="{B2481308-2C45-4F8B-97F7-E25C60D70647}" type="presParOf" srcId="{3F5A5DE7-2225-461E-97CA-54E10886ED27}" destId="{4292A17C-C7E0-4D33-A995-FA05DFD14447}" srcOrd="0" destOrd="0" presId="urn:microsoft.com/office/officeart/2016/7/layout/BasicTimeline"/>
    <dgm:cxn modelId="{93671D94-A464-4950-9306-5598BBF8F61F}" type="presParOf" srcId="{3F5A5DE7-2225-461E-97CA-54E10886ED27}" destId="{97F67678-D00C-4FCE-9D9E-73BFA9845B15}" srcOrd="1" destOrd="0" presId="urn:microsoft.com/office/officeart/2016/7/layout/BasicTimeline"/>
    <dgm:cxn modelId="{B6C75DB2-E58F-4DBF-A836-7E25961D13F1}" type="presParOf" srcId="{97F67678-D00C-4FCE-9D9E-73BFA9845B15}" destId="{077608EF-A086-4731-860C-36D506550389}" srcOrd="0" destOrd="0" presId="urn:microsoft.com/office/officeart/2016/7/layout/BasicTimeline"/>
    <dgm:cxn modelId="{0C97101D-D9F7-4DC8-9E08-861CC5B2AB01}" type="presParOf" srcId="{97F67678-D00C-4FCE-9D9E-73BFA9845B15}" destId="{2E383700-022E-4154-B097-C1AF5FE19339}" srcOrd="1" destOrd="0" presId="urn:microsoft.com/office/officeart/2016/7/layout/BasicTimeline"/>
    <dgm:cxn modelId="{63623BB9-1712-4565-8413-B44486CD018D}" type="presParOf" srcId="{3F5A5DE7-2225-461E-97CA-54E10886ED27}" destId="{12C2096D-E10C-4212-8162-100AB099228C}" srcOrd="2" destOrd="0" presId="urn:microsoft.com/office/officeart/2016/7/layout/BasicTimeline"/>
    <dgm:cxn modelId="{5D17BA92-1B98-46AC-809E-167F3A5865C2}" type="presParOf" srcId="{3F5A5DE7-2225-461E-97CA-54E10886ED27}" destId="{91808A3A-CA94-4B88-9E75-07B05FBF9CD8}" srcOrd="3" destOrd="0" presId="urn:microsoft.com/office/officeart/2016/7/layout/BasicTimeline"/>
    <dgm:cxn modelId="{72071514-6234-4B9F-A280-F5D07BB9A94E}" type="presParOf" srcId="{3F5A5DE7-2225-461E-97CA-54E10886ED27}" destId="{7BED85E5-140E-4581-A2C3-5D7AD9233CC2}" srcOrd="4" destOrd="0" presId="urn:microsoft.com/office/officeart/2016/7/layout/BasicTimeline"/>
    <dgm:cxn modelId="{CBF94E96-93C7-414C-8A99-471C66EB366D}" type="presParOf" srcId="{1CD402AD-4050-4732-8D0A-5B461BB389B4}" destId="{CF439145-2F06-4EC1-977F-FBD52057D368}" srcOrd="9" destOrd="0" presId="urn:microsoft.com/office/officeart/2016/7/layout/BasicTimeline"/>
    <dgm:cxn modelId="{1B3DA2B2-F9E6-47B7-9EB2-54F64C7EFF16}" type="presParOf" srcId="{1CD402AD-4050-4732-8D0A-5B461BB389B4}" destId="{914C5308-AEEC-414F-A9C5-9C773CA9333F}" srcOrd="10" destOrd="0" presId="urn:microsoft.com/office/officeart/2016/7/layout/BasicTimeline"/>
    <dgm:cxn modelId="{7CF496A4-026F-4342-9AD5-0505A90260FC}" type="presParOf" srcId="{914C5308-AEEC-414F-A9C5-9C773CA9333F}" destId="{7B418446-6503-4C4D-9623-BC309AE440A3}" srcOrd="0" destOrd="0" presId="urn:microsoft.com/office/officeart/2016/7/layout/BasicTimeline"/>
    <dgm:cxn modelId="{DA78EF97-4385-4B3C-8D3F-80D81B2BE524}" type="presParOf" srcId="{914C5308-AEEC-414F-A9C5-9C773CA9333F}" destId="{0FFB6ACC-941B-4D4E-8A0B-FF9F2112ECA7}" srcOrd="1" destOrd="0" presId="urn:microsoft.com/office/officeart/2016/7/layout/BasicTimeline"/>
    <dgm:cxn modelId="{0842B076-C1EF-457A-9028-122F58051554}" type="presParOf" srcId="{0FFB6ACC-941B-4D4E-8A0B-FF9F2112ECA7}" destId="{FEBD196E-E68E-4646-BD77-E9DA0BC45E13}" srcOrd="0" destOrd="0" presId="urn:microsoft.com/office/officeart/2016/7/layout/BasicTimeline"/>
    <dgm:cxn modelId="{6FA7354A-D0B6-4756-9EDD-F54E29716638}" type="presParOf" srcId="{0FFB6ACC-941B-4D4E-8A0B-FF9F2112ECA7}" destId="{666A76CF-63E6-4042-90DF-285835E0AFE8}" srcOrd="1" destOrd="0" presId="urn:microsoft.com/office/officeart/2016/7/layout/BasicTimeline"/>
    <dgm:cxn modelId="{4F2A5C25-3361-4D73-A08E-B5008D4147FC}" type="presParOf" srcId="{914C5308-AEEC-414F-A9C5-9C773CA9333F}" destId="{134DDE46-B0B1-449A-BE0D-DAD5150806CD}" srcOrd="2" destOrd="0" presId="urn:microsoft.com/office/officeart/2016/7/layout/BasicTimeline"/>
    <dgm:cxn modelId="{B82A5A7F-3D05-4CB1-9ABF-A85142BECEDF}" type="presParOf" srcId="{914C5308-AEEC-414F-A9C5-9C773CA9333F}" destId="{F9AF296E-AF53-4D40-B4B2-EF79F54F5B1D}" srcOrd="3" destOrd="0" presId="urn:microsoft.com/office/officeart/2016/7/layout/BasicTimeline"/>
    <dgm:cxn modelId="{0CBB88C0-C759-402B-8462-01144B4A0257}" type="presParOf" srcId="{914C5308-AEEC-414F-A9C5-9C773CA9333F}" destId="{96158643-859C-4A37-85CC-821983314881}" srcOrd="4" destOrd="0" presId="urn:microsoft.com/office/officeart/2016/7/layout/BasicTimeline"/>
    <dgm:cxn modelId="{7CBB676C-9713-4B8B-BCFD-5EBE66DBF5C7}" type="presParOf" srcId="{1CD402AD-4050-4732-8D0A-5B461BB389B4}" destId="{C8875C10-0C1A-4D6B-B1F9-CCE3F7058121}" srcOrd="11" destOrd="0" presId="urn:microsoft.com/office/officeart/2016/7/layout/BasicTimeline"/>
    <dgm:cxn modelId="{3ABED688-CA30-48A7-872B-3A076B56340C}" type="presParOf" srcId="{1CD402AD-4050-4732-8D0A-5B461BB389B4}" destId="{BFE349CF-5ADC-49FC-BE37-3C3DED12541B}" srcOrd="12" destOrd="0" presId="urn:microsoft.com/office/officeart/2016/7/layout/BasicTimeline"/>
    <dgm:cxn modelId="{DF196B2E-C6F9-48F5-A330-20A933AF068F}" type="presParOf" srcId="{BFE349CF-5ADC-49FC-BE37-3C3DED12541B}" destId="{5568963C-8248-41A5-8F2D-98AADC88DE27}" srcOrd="0" destOrd="0" presId="urn:microsoft.com/office/officeart/2016/7/layout/BasicTimeline"/>
    <dgm:cxn modelId="{5EDB3453-9128-480C-AF3C-65829ACC6FA3}" type="presParOf" srcId="{BFE349CF-5ADC-49FC-BE37-3C3DED12541B}" destId="{A6F07934-3E1E-4FF2-9350-A3725679F57B}" srcOrd="1" destOrd="0" presId="urn:microsoft.com/office/officeart/2016/7/layout/BasicTimeline"/>
    <dgm:cxn modelId="{115459AA-E80B-431F-87E8-59D99FD37021}" type="presParOf" srcId="{A6F07934-3E1E-4FF2-9350-A3725679F57B}" destId="{68681FDB-CDA4-42F0-B17E-3D75D4ECB102}" srcOrd="0" destOrd="0" presId="urn:microsoft.com/office/officeart/2016/7/layout/BasicTimeline"/>
    <dgm:cxn modelId="{1290BD9D-49DB-47ED-BFD0-3AC023F95126}" type="presParOf" srcId="{A6F07934-3E1E-4FF2-9350-A3725679F57B}" destId="{53EDF750-2442-4B8A-A6FD-F26FEF5DDC63}" srcOrd="1" destOrd="0" presId="urn:microsoft.com/office/officeart/2016/7/layout/BasicTimeline"/>
    <dgm:cxn modelId="{AE803BED-B0D0-4420-83F0-59AF01ED786E}" type="presParOf" srcId="{BFE349CF-5ADC-49FC-BE37-3C3DED12541B}" destId="{B71C8081-141A-40F5-91A1-319D5A45340B}" srcOrd="2" destOrd="0" presId="urn:microsoft.com/office/officeart/2016/7/layout/BasicTimeline"/>
    <dgm:cxn modelId="{E280DFC8-D2AC-47EC-B032-6B90DCCD60B1}" type="presParOf" srcId="{BFE349CF-5ADC-49FC-BE37-3C3DED12541B}" destId="{783759C6-504D-487B-A10D-D9F84E0B0DDC}" srcOrd="3" destOrd="0" presId="urn:microsoft.com/office/officeart/2016/7/layout/BasicTimeline"/>
    <dgm:cxn modelId="{AB063E8A-F2A0-4357-8560-70DB4232842F}" type="presParOf" srcId="{BFE349CF-5ADC-49FC-BE37-3C3DED12541B}" destId="{3AA02282-06E0-44A4-8589-EF16EEF22A1E}" srcOrd="4" destOrd="0" presId="urn:microsoft.com/office/officeart/2016/7/layout/BasicTimeline"/>
    <dgm:cxn modelId="{A216CAD6-EFAB-47C9-A5A3-406323904497}" type="presParOf" srcId="{1CD402AD-4050-4732-8D0A-5B461BB389B4}" destId="{E00A054A-F3A2-4AD8-B2A6-5E0A9FA4156D}" srcOrd="13" destOrd="0" presId="urn:microsoft.com/office/officeart/2016/7/layout/BasicTimeline"/>
    <dgm:cxn modelId="{797280C8-EFB2-4593-886A-9E079CE5CC8C}" type="presParOf" srcId="{1CD402AD-4050-4732-8D0A-5B461BB389B4}" destId="{40AC589D-6264-4AB7-ACD4-0142EB713AAD}" srcOrd="14" destOrd="0" presId="urn:microsoft.com/office/officeart/2016/7/layout/BasicTimeline"/>
    <dgm:cxn modelId="{D73D7368-B3E0-48BF-BE94-33A7BAEE11CD}" type="presParOf" srcId="{40AC589D-6264-4AB7-ACD4-0142EB713AAD}" destId="{7F75BE1C-09FF-4E67-8ED0-255842059A15}" srcOrd="0" destOrd="0" presId="urn:microsoft.com/office/officeart/2016/7/layout/BasicTimeline"/>
    <dgm:cxn modelId="{3468606F-80C7-4385-B625-15D3626DD9A8}" type="presParOf" srcId="{40AC589D-6264-4AB7-ACD4-0142EB713AAD}" destId="{292084E7-79A0-4A73-A07E-EA8310D14CD9}" srcOrd="1" destOrd="0" presId="urn:microsoft.com/office/officeart/2016/7/layout/BasicTimeline"/>
    <dgm:cxn modelId="{4D5B0F31-2B32-44C4-B5C2-D45439E641F5}" type="presParOf" srcId="{292084E7-79A0-4A73-A07E-EA8310D14CD9}" destId="{914E58F2-24F8-4AED-BAF6-DA870DD3F647}" srcOrd="0" destOrd="0" presId="urn:microsoft.com/office/officeart/2016/7/layout/BasicTimeline"/>
    <dgm:cxn modelId="{F939167F-2DF7-4EDC-90B4-D1CCC9EA28F7}" type="presParOf" srcId="{292084E7-79A0-4A73-A07E-EA8310D14CD9}" destId="{1C977933-2AD8-4ECC-AE15-766198DC3E8A}" srcOrd="1" destOrd="0" presId="urn:microsoft.com/office/officeart/2016/7/layout/BasicTimeline"/>
    <dgm:cxn modelId="{4D02BEFD-33FD-412F-B72C-203AE8388A11}" type="presParOf" srcId="{40AC589D-6264-4AB7-ACD4-0142EB713AAD}" destId="{B37870D0-A5F6-484C-8A7B-40ACF1897A5F}" srcOrd="2" destOrd="0" presId="urn:microsoft.com/office/officeart/2016/7/layout/BasicTimeline"/>
    <dgm:cxn modelId="{B3FD89B1-F9F3-4F96-8CA2-FF8AA59A5408}" type="presParOf" srcId="{40AC589D-6264-4AB7-ACD4-0142EB713AAD}" destId="{62A310EB-461D-4402-B136-7890DE542698}" srcOrd="3" destOrd="0" presId="urn:microsoft.com/office/officeart/2016/7/layout/BasicTimeline"/>
    <dgm:cxn modelId="{206C950A-EF6B-40D8-80A6-B154CE0B6BBB}" type="presParOf" srcId="{40AC589D-6264-4AB7-ACD4-0142EB713AAD}" destId="{6564665B-4D46-44E3-9737-F1895EBCA27D}" srcOrd="4" destOrd="0" presId="urn:microsoft.com/office/officeart/2016/7/layout/BasicTimeline"/>
    <dgm:cxn modelId="{37E199AA-D919-4971-B5FE-690E36ACE514}" type="presParOf" srcId="{1CD402AD-4050-4732-8D0A-5B461BB389B4}" destId="{E0F20D07-97D7-43E9-8C1A-3C5B7D6A5190}" srcOrd="15" destOrd="0" presId="urn:microsoft.com/office/officeart/2016/7/layout/BasicTimeline"/>
    <dgm:cxn modelId="{6EF90639-171A-4CEB-9C6B-308B2E5FB1DA}" type="presParOf" srcId="{1CD402AD-4050-4732-8D0A-5B461BB389B4}" destId="{B6558232-BED8-4D12-8D43-CBD98BCE540F}" srcOrd="16" destOrd="0" presId="urn:microsoft.com/office/officeart/2016/7/layout/BasicTimeline"/>
    <dgm:cxn modelId="{EA3BDAC3-8762-4CF5-BC14-18A463D47E1B}" type="presParOf" srcId="{B6558232-BED8-4D12-8D43-CBD98BCE540F}" destId="{5C45CA72-3CAA-4E63-B56E-8EB631B984FA}" srcOrd="0" destOrd="0" presId="urn:microsoft.com/office/officeart/2016/7/layout/BasicTimeline"/>
    <dgm:cxn modelId="{9272EE8D-2993-4990-BE65-8CBA904AF00C}" type="presParOf" srcId="{B6558232-BED8-4D12-8D43-CBD98BCE540F}" destId="{93012C39-4FB1-4AB8-BC64-277ABC636CBB}" srcOrd="1" destOrd="0" presId="urn:microsoft.com/office/officeart/2016/7/layout/BasicTimeline"/>
    <dgm:cxn modelId="{A5BF54DE-988B-44B9-8F65-542CED84E6FE}" type="presParOf" srcId="{93012C39-4FB1-4AB8-BC64-277ABC636CBB}" destId="{95D40A4D-CEB2-42AC-9A6F-BB9141363A33}" srcOrd="0" destOrd="0" presId="urn:microsoft.com/office/officeart/2016/7/layout/BasicTimeline"/>
    <dgm:cxn modelId="{63081139-AAAF-4C66-A997-2E3EC5E0A63C}" type="presParOf" srcId="{93012C39-4FB1-4AB8-BC64-277ABC636CBB}" destId="{A6DF609C-76F2-4E4A-854F-F164E93D8691}" srcOrd="1" destOrd="0" presId="urn:microsoft.com/office/officeart/2016/7/layout/BasicTimeline"/>
    <dgm:cxn modelId="{03829A02-F5C9-4FFD-B9F9-4A6657D390CE}" type="presParOf" srcId="{B6558232-BED8-4D12-8D43-CBD98BCE540F}" destId="{ED8E6746-519A-45A0-8E42-8BE295AAA79C}" srcOrd="2" destOrd="0" presId="urn:microsoft.com/office/officeart/2016/7/layout/BasicTimeline"/>
    <dgm:cxn modelId="{79FA8ECE-9A73-4903-8091-61DAD031AD8F}" type="presParOf" srcId="{B6558232-BED8-4D12-8D43-CBD98BCE540F}" destId="{83D7F214-8BDF-4F02-9042-01B1257A0628}" srcOrd="3" destOrd="0" presId="urn:microsoft.com/office/officeart/2016/7/layout/BasicTimeline"/>
    <dgm:cxn modelId="{2136F3E1-95E4-44A3-A3CF-F3677FC16006}" type="presParOf" srcId="{B6558232-BED8-4D12-8D43-CBD98BCE540F}" destId="{D6C53B6B-7075-4A71-ACA8-1875B025AD58}" srcOrd="4" destOrd="0" presId="urn:microsoft.com/office/officeart/2016/7/layout/Basic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99277-71AA-46A1-A369-385C4CE8E492}">
      <dsp:nvSpPr>
        <dsp:cNvPr id="0" name=""/>
        <dsp:cNvSpPr/>
      </dsp:nvSpPr>
      <dsp:spPr>
        <a:xfrm>
          <a:off x="0" y="2097397"/>
          <a:ext cx="10515600" cy="0"/>
        </a:xfrm>
        <a:prstGeom prst="line">
          <a:avLst/>
        </a:prstGeom>
        <a:solidFill>
          <a:schemeClr val="accent1">
            <a:alpha val="90000"/>
            <a:tint val="40000"/>
            <a:hueOff val="0"/>
            <a:satOff val="0"/>
            <a:lumOff val="0"/>
            <a:alphaOff val="0"/>
          </a:schemeClr>
        </a:solidFill>
        <a:ln w="12700" cap="flat" cmpd="sng" algn="ctr">
          <a:solidFill>
            <a:schemeClr val="accent1"/>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B523C48C-2797-4844-B2A4-0D5126A1D69E}">
      <dsp:nvSpPr>
        <dsp:cNvPr id="0" name=""/>
        <dsp:cNvSpPr/>
      </dsp:nvSpPr>
      <dsp:spPr>
        <a:xfrm>
          <a:off x="11357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1772</a:t>
          </a:r>
        </a:p>
      </dsp:txBody>
      <dsp:txXfrm>
        <a:off x="113576" y="2252604"/>
        <a:ext cx="1640187" cy="474011"/>
      </dsp:txXfrm>
    </dsp:sp>
    <dsp:sp modelId="{5E47AD33-E0EB-49CA-9078-4492D846AA2F}">
      <dsp:nvSpPr>
        <dsp:cNvPr id="0" name=""/>
        <dsp:cNvSpPr/>
      </dsp:nvSpPr>
      <dsp:spPr>
        <a:xfrm>
          <a:off x="1745" y="585173"/>
          <a:ext cx="1863849" cy="715212"/>
        </a:xfrm>
        <a:prstGeom prst="roundRect">
          <a:avLst/>
        </a:prstGeom>
        <a:solidFill>
          <a:schemeClr val="accent1">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Naissance de Fourier</a:t>
          </a:r>
        </a:p>
      </dsp:txBody>
      <dsp:txXfrm>
        <a:off x="36659" y="620087"/>
        <a:ext cx="1794021" cy="645384"/>
      </dsp:txXfrm>
    </dsp:sp>
    <dsp:sp modelId="{5440BCB6-6A37-464E-83A1-180E0EA5F0C3}">
      <dsp:nvSpPr>
        <dsp:cNvPr id="0" name=""/>
        <dsp:cNvSpPr/>
      </dsp:nvSpPr>
      <dsp:spPr>
        <a:xfrm>
          <a:off x="933670"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61B8B08-5408-4012-96D3-E4AD65937E04}">
      <dsp:nvSpPr>
        <dsp:cNvPr id="0" name=""/>
        <dsp:cNvSpPr/>
      </dsp:nvSpPr>
      <dsp:spPr>
        <a:xfrm>
          <a:off x="1194609"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1809</a:t>
          </a:r>
        </a:p>
      </dsp:txBody>
      <dsp:txXfrm>
        <a:off x="1194609" y="1468178"/>
        <a:ext cx="1640187" cy="474011"/>
      </dsp:txXfrm>
    </dsp:sp>
    <dsp:sp modelId="{858024B1-B369-4597-86CA-6274BCF0E3D4}">
      <dsp:nvSpPr>
        <dsp:cNvPr id="0" name=""/>
        <dsp:cNvSpPr/>
      </dsp:nvSpPr>
      <dsp:spPr>
        <a:xfrm>
          <a:off x="902209"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961BFF-5623-487E-95E1-4F8DF1DA2707}">
      <dsp:nvSpPr>
        <dsp:cNvPr id="0" name=""/>
        <dsp:cNvSpPr/>
      </dsp:nvSpPr>
      <dsp:spPr>
        <a:xfrm>
          <a:off x="1082778" y="2894408"/>
          <a:ext cx="1863849" cy="715212"/>
        </a:xfrm>
        <a:prstGeom prst="roundRect">
          <a:avLst/>
        </a:prstGeom>
        <a:solidFill>
          <a:schemeClr val="lt1">
            <a:alpha val="90000"/>
            <a:hueOff val="0"/>
            <a:satOff val="0"/>
            <a:lumOff val="0"/>
            <a:alphaOff val="0"/>
          </a:schemeClr>
        </a:solidFill>
        <a:ln w="254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Naissance de Proudhon</a:t>
          </a:r>
        </a:p>
      </dsp:txBody>
      <dsp:txXfrm>
        <a:off x="1117692" y="2929322"/>
        <a:ext cx="1794021" cy="645384"/>
      </dsp:txXfrm>
    </dsp:sp>
    <dsp:sp modelId="{098BC969-C6C2-496D-809C-580A1D1CA783}">
      <dsp:nvSpPr>
        <dsp:cNvPr id="0" name=""/>
        <dsp:cNvSpPr/>
      </dsp:nvSpPr>
      <dsp:spPr>
        <a:xfrm>
          <a:off x="2014702"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A6D9B8A-AEC8-4E0B-BF6E-A0813D96FF70}">
      <dsp:nvSpPr>
        <dsp:cNvPr id="0" name=""/>
        <dsp:cNvSpPr/>
      </dsp:nvSpPr>
      <dsp:spPr>
        <a:xfrm>
          <a:off x="227564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1840</a:t>
          </a:r>
        </a:p>
      </dsp:txBody>
      <dsp:txXfrm>
        <a:off x="2275641" y="2252604"/>
        <a:ext cx="1640187" cy="474011"/>
      </dsp:txXfrm>
    </dsp:sp>
    <dsp:sp modelId="{20D95CEF-A570-4D6C-AA1F-398D5D17CED3}">
      <dsp:nvSpPr>
        <dsp:cNvPr id="0" name=""/>
        <dsp:cNvSpPr/>
      </dsp:nvSpPr>
      <dsp:spPr>
        <a:xfrm>
          <a:off x="1983241"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538894-15F8-4BF2-9BD1-3BD16E1BB790}">
      <dsp:nvSpPr>
        <dsp:cNvPr id="0" name=""/>
        <dsp:cNvSpPr/>
      </dsp:nvSpPr>
      <dsp:spPr>
        <a:xfrm>
          <a:off x="2163810" y="585173"/>
          <a:ext cx="1863849" cy="715212"/>
        </a:xfrm>
        <a:prstGeom prst="roundRect">
          <a:avLst/>
        </a:prstGeom>
        <a:solidFill>
          <a:schemeClr val="accent1">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Proudhon, </a:t>
          </a:r>
          <a:r>
            <a:rPr lang="en-US" sz="1200" kern="1200" err="1">
              <a:solidFill>
                <a:schemeClr val="bg1"/>
              </a:solidFill>
            </a:rPr>
            <a:t>Qu’est-ce</a:t>
          </a:r>
          <a:r>
            <a:rPr lang="en-US" sz="1200" kern="1200">
              <a:solidFill>
                <a:schemeClr val="bg1"/>
              </a:solidFill>
            </a:rPr>
            <a:t> que la </a:t>
          </a:r>
          <a:r>
            <a:rPr lang="en-US" sz="1200" kern="1200" err="1">
              <a:solidFill>
                <a:schemeClr val="bg1"/>
              </a:solidFill>
            </a:rPr>
            <a:t>propriété</a:t>
          </a:r>
          <a:r>
            <a:rPr lang="en-US" sz="1200" kern="1200">
              <a:solidFill>
                <a:schemeClr val="bg1"/>
              </a:solidFill>
            </a:rPr>
            <a:t> ?</a:t>
          </a:r>
        </a:p>
      </dsp:txBody>
      <dsp:txXfrm>
        <a:off x="2198724" y="620087"/>
        <a:ext cx="1794021" cy="645384"/>
      </dsp:txXfrm>
    </dsp:sp>
    <dsp:sp modelId="{24BC469A-BEE6-4F9B-9A68-B55DD9D0BB7B}">
      <dsp:nvSpPr>
        <dsp:cNvPr id="0" name=""/>
        <dsp:cNvSpPr/>
      </dsp:nvSpPr>
      <dsp:spPr>
        <a:xfrm>
          <a:off x="3095735"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B541B7DE-CAA9-4696-86EF-82344972DFD7}">
      <dsp:nvSpPr>
        <dsp:cNvPr id="0" name=""/>
        <dsp:cNvSpPr/>
      </dsp:nvSpPr>
      <dsp:spPr>
        <a:xfrm>
          <a:off x="335667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1841</a:t>
          </a:r>
        </a:p>
      </dsp:txBody>
      <dsp:txXfrm>
        <a:off x="3356673" y="1468178"/>
        <a:ext cx="1640187" cy="474011"/>
      </dsp:txXfrm>
    </dsp:sp>
    <dsp:sp modelId="{D52B75CF-D5D1-4544-BDF1-09F63678D50C}">
      <dsp:nvSpPr>
        <dsp:cNvPr id="0" name=""/>
        <dsp:cNvSpPr/>
      </dsp:nvSpPr>
      <dsp:spPr>
        <a:xfrm>
          <a:off x="3064274"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D0FBCB-3917-4070-B06A-8F7547884BAF}">
      <dsp:nvSpPr>
        <dsp:cNvPr id="0" name=""/>
        <dsp:cNvSpPr/>
      </dsp:nvSpPr>
      <dsp:spPr>
        <a:xfrm>
          <a:off x="3244843" y="2894408"/>
          <a:ext cx="1863849" cy="715212"/>
        </a:xfrm>
        <a:prstGeom prst="roundRect">
          <a:avLst/>
        </a:prstGeom>
        <a:solidFill>
          <a:schemeClr val="lt1">
            <a:alpha val="90000"/>
            <a:hueOff val="0"/>
            <a:satOff val="0"/>
            <a:lumOff val="0"/>
            <a:alphaOff val="0"/>
          </a:schemeClr>
        </a:solidFill>
        <a:ln w="254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Œuvres Complètes de Fourier</a:t>
          </a:r>
        </a:p>
      </dsp:txBody>
      <dsp:txXfrm>
        <a:off x="3279757" y="2929322"/>
        <a:ext cx="1794021" cy="645384"/>
      </dsp:txXfrm>
    </dsp:sp>
    <dsp:sp modelId="{44107491-1AC5-49EE-BBD3-8A8E5297C3A7}">
      <dsp:nvSpPr>
        <dsp:cNvPr id="0" name=""/>
        <dsp:cNvSpPr/>
      </dsp:nvSpPr>
      <dsp:spPr>
        <a:xfrm>
          <a:off x="4176767"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4292A17C-C7E0-4D33-A995-FA05DFD14447}">
      <dsp:nvSpPr>
        <dsp:cNvPr id="0" name=""/>
        <dsp:cNvSpPr/>
      </dsp:nvSpPr>
      <dsp:spPr>
        <a:xfrm>
          <a:off x="443770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1959</a:t>
          </a:r>
        </a:p>
      </dsp:txBody>
      <dsp:txXfrm>
        <a:off x="4437706" y="2252604"/>
        <a:ext cx="1640187" cy="474011"/>
      </dsp:txXfrm>
    </dsp:sp>
    <dsp:sp modelId="{14316FE2-4987-41E2-AD0D-7B77AD29A8ED}">
      <dsp:nvSpPr>
        <dsp:cNvPr id="0" name=""/>
        <dsp:cNvSpPr/>
      </dsp:nvSpPr>
      <dsp:spPr>
        <a:xfrm>
          <a:off x="4145306"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7608EF-A086-4731-860C-36D506550389}">
      <dsp:nvSpPr>
        <dsp:cNvPr id="0" name=""/>
        <dsp:cNvSpPr/>
      </dsp:nvSpPr>
      <dsp:spPr>
        <a:xfrm>
          <a:off x="4325875" y="585173"/>
          <a:ext cx="1863849" cy="715212"/>
        </a:xfrm>
        <a:prstGeom prst="roundRect">
          <a:avLst/>
        </a:prstGeom>
        <a:solidFill>
          <a:schemeClr val="accent1">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Fondation du CDBP</a:t>
          </a:r>
        </a:p>
      </dsp:txBody>
      <dsp:txXfrm>
        <a:off x="4360789" y="620087"/>
        <a:ext cx="1794021" cy="645384"/>
      </dsp:txXfrm>
    </dsp:sp>
    <dsp:sp modelId="{12C2096D-E10C-4212-8162-100AB099228C}">
      <dsp:nvSpPr>
        <dsp:cNvPr id="0" name=""/>
        <dsp:cNvSpPr/>
      </dsp:nvSpPr>
      <dsp:spPr>
        <a:xfrm>
          <a:off x="5257799"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B418446-6503-4C4D-9623-BC309AE440A3}">
      <dsp:nvSpPr>
        <dsp:cNvPr id="0" name=""/>
        <dsp:cNvSpPr/>
      </dsp:nvSpPr>
      <dsp:spPr>
        <a:xfrm>
          <a:off x="5518738"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1991</a:t>
          </a:r>
        </a:p>
      </dsp:txBody>
      <dsp:txXfrm>
        <a:off x="5518738" y="1468178"/>
        <a:ext cx="1640187" cy="474011"/>
      </dsp:txXfrm>
    </dsp:sp>
    <dsp:sp modelId="{91808A3A-CA94-4B88-9E75-07B05FBF9CD8}">
      <dsp:nvSpPr>
        <dsp:cNvPr id="0" name=""/>
        <dsp:cNvSpPr/>
      </dsp:nvSpPr>
      <dsp:spPr>
        <a:xfrm>
          <a:off x="5226339"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BD196E-E68E-4646-BD77-E9DA0BC45E13}">
      <dsp:nvSpPr>
        <dsp:cNvPr id="0" name=""/>
        <dsp:cNvSpPr/>
      </dsp:nvSpPr>
      <dsp:spPr>
        <a:xfrm>
          <a:off x="5406907" y="2894408"/>
          <a:ext cx="1863849" cy="782263"/>
        </a:xfrm>
        <a:prstGeom prst="roundRect">
          <a:avLst/>
        </a:prstGeom>
        <a:solidFill>
          <a:schemeClr val="lt1">
            <a:alpha val="90000"/>
            <a:hueOff val="0"/>
            <a:satOff val="0"/>
            <a:lumOff val="0"/>
            <a:alphaOff val="0"/>
          </a:schemeClr>
        </a:solidFill>
        <a:ln w="254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laboratoire Logiques de l’agir</a:t>
          </a:r>
        </a:p>
      </dsp:txBody>
      <dsp:txXfrm>
        <a:off x="5445094" y="2932595"/>
        <a:ext cx="1787475" cy="705889"/>
      </dsp:txXfrm>
    </dsp:sp>
    <dsp:sp modelId="{134DDE46-B0B1-449A-BE0D-DAD5150806CD}">
      <dsp:nvSpPr>
        <dsp:cNvPr id="0" name=""/>
        <dsp:cNvSpPr/>
      </dsp:nvSpPr>
      <dsp:spPr>
        <a:xfrm>
          <a:off x="6338832"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568963C-8248-41A5-8F2D-98AADC88DE27}">
      <dsp:nvSpPr>
        <dsp:cNvPr id="0" name=""/>
        <dsp:cNvSpPr/>
      </dsp:nvSpPr>
      <dsp:spPr>
        <a:xfrm>
          <a:off x="659977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2009</a:t>
          </a:r>
        </a:p>
      </dsp:txBody>
      <dsp:txXfrm>
        <a:off x="6599771" y="2252604"/>
        <a:ext cx="1640187" cy="474011"/>
      </dsp:txXfrm>
    </dsp:sp>
    <dsp:sp modelId="{F9AF296E-AF53-4D40-B4B2-EF79F54F5B1D}">
      <dsp:nvSpPr>
        <dsp:cNvPr id="0" name=""/>
        <dsp:cNvSpPr/>
      </dsp:nvSpPr>
      <dsp:spPr>
        <a:xfrm>
          <a:off x="6307371"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81FDB-CDA4-42F0-B17E-3D75D4ECB102}">
      <dsp:nvSpPr>
        <dsp:cNvPr id="0" name=""/>
        <dsp:cNvSpPr/>
      </dsp:nvSpPr>
      <dsp:spPr>
        <a:xfrm>
          <a:off x="6487940" y="361669"/>
          <a:ext cx="1863849" cy="938716"/>
        </a:xfrm>
        <a:prstGeom prst="roundRect">
          <a:avLst/>
        </a:prstGeom>
        <a:solidFill>
          <a:schemeClr val="accent1">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Réédition de Qu’est-ce que la propriété ? Edward Castlelton / Robert Damien</a:t>
          </a:r>
        </a:p>
      </dsp:txBody>
      <dsp:txXfrm>
        <a:off x="6533764" y="407493"/>
        <a:ext cx="1772201" cy="847068"/>
      </dsp:txXfrm>
    </dsp:sp>
    <dsp:sp modelId="{B71C8081-141A-40F5-91A1-319D5A45340B}">
      <dsp:nvSpPr>
        <dsp:cNvPr id="0" name=""/>
        <dsp:cNvSpPr/>
      </dsp:nvSpPr>
      <dsp:spPr>
        <a:xfrm>
          <a:off x="7419864"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F75BE1C-09FF-4E67-8ED0-255842059A15}">
      <dsp:nvSpPr>
        <dsp:cNvPr id="0" name=""/>
        <dsp:cNvSpPr/>
      </dsp:nvSpPr>
      <dsp:spPr>
        <a:xfrm>
          <a:off x="768080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2011</a:t>
          </a:r>
        </a:p>
      </dsp:txBody>
      <dsp:txXfrm>
        <a:off x="7680803" y="1468178"/>
        <a:ext cx="1640187" cy="474011"/>
      </dsp:txXfrm>
    </dsp:sp>
    <dsp:sp modelId="{783759C6-504D-487B-A10D-D9F84E0B0DDC}">
      <dsp:nvSpPr>
        <dsp:cNvPr id="0" name=""/>
        <dsp:cNvSpPr/>
      </dsp:nvSpPr>
      <dsp:spPr>
        <a:xfrm>
          <a:off x="7388403"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4E58F2-24F8-4AED-BAF6-DA870DD3F647}">
      <dsp:nvSpPr>
        <dsp:cNvPr id="0" name=""/>
        <dsp:cNvSpPr/>
      </dsp:nvSpPr>
      <dsp:spPr>
        <a:xfrm>
          <a:off x="7568972" y="2894408"/>
          <a:ext cx="1863849" cy="715212"/>
        </a:xfrm>
        <a:prstGeom prst="roundRect">
          <a:avLst/>
        </a:prstGeom>
        <a:solidFill>
          <a:schemeClr val="lt1">
            <a:alpha val="90000"/>
            <a:hueOff val="0"/>
            <a:satOff val="0"/>
            <a:lumOff val="0"/>
            <a:alphaOff val="0"/>
          </a:schemeClr>
        </a:solidFill>
        <a:ln w="254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SIPS</a:t>
          </a:r>
        </a:p>
      </dsp:txBody>
      <dsp:txXfrm>
        <a:off x="7603886" y="2929322"/>
        <a:ext cx="1794021" cy="645384"/>
      </dsp:txXfrm>
    </dsp:sp>
    <dsp:sp modelId="{B37870D0-A5F6-484C-8A7B-40ACF1897A5F}">
      <dsp:nvSpPr>
        <dsp:cNvPr id="0" name=""/>
        <dsp:cNvSpPr/>
      </dsp:nvSpPr>
      <dsp:spPr>
        <a:xfrm>
          <a:off x="8500897" y="2097397"/>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5C45CA72-3CAA-4E63-B56E-8EB631B984FA}">
      <dsp:nvSpPr>
        <dsp:cNvPr id="0" name=""/>
        <dsp:cNvSpPr/>
      </dsp:nvSpPr>
      <dsp:spPr>
        <a:xfrm>
          <a:off x="876183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2013</a:t>
          </a:r>
        </a:p>
      </dsp:txBody>
      <dsp:txXfrm>
        <a:off x="8761836" y="2252604"/>
        <a:ext cx="1640187" cy="474011"/>
      </dsp:txXfrm>
    </dsp:sp>
    <dsp:sp modelId="{62A310EB-461D-4402-B136-7890DE542698}">
      <dsp:nvSpPr>
        <dsp:cNvPr id="0" name=""/>
        <dsp:cNvSpPr/>
      </dsp:nvSpPr>
      <dsp:spPr>
        <a:xfrm>
          <a:off x="8469436"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D40A4D-CEB2-42AC-9A6F-BB9141363A33}">
      <dsp:nvSpPr>
        <dsp:cNvPr id="0" name=""/>
        <dsp:cNvSpPr/>
      </dsp:nvSpPr>
      <dsp:spPr>
        <a:xfrm>
          <a:off x="8650005" y="518122"/>
          <a:ext cx="1863849" cy="782263"/>
        </a:xfrm>
        <a:prstGeom prst="roundRect">
          <a:avLst/>
        </a:prstGeom>
        <a:solidFill>
          <a:schemeClr val="accent1">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err="1">
              <a:solidFill>
                <a:schemeClr val="bg1"/>
              </a:solidFill>
            </a:rPr>
            <a:t>Achèvement</a:t>
          </a:r>
          <a:r>
            <a:rPr lang="en-US" sz="1200" kern="1200">
              <a:solidFill>
                <a:schemeClr val="bg1"/>
              </a:solidFill>
            </a:rPr>
            <a:t> de la </a:t>
          </a:r>
          <a:r>
            <a:rPr lang="en-US" sz="1200" kern="1200" err="1">
              <a:solidFill>
                <a:schemeClr val="bg1"/>
              </a:solidFill>
            </a:rPr>
            <a:t>réédition</a:t>
          </a:r>
          <a:r>
            <a:rPr lang="en-US" sz="1200" kern="1200">
              <a:solidFill>
                <a:schemeClr val="bg1"/>
              </a:solidFill>
            </a:rPr>
            <a:t> des </a:t>
          </a:r>
          <a:r>
            <a:rPr lang="en-US" sz="1200" kern="1200" err="1">
              <a:solidFill>
                <a:schemeClr val="bg1"/>
              </a:solidFill>
            </a:rPr>
            <a:t>Œuvres</a:t>
          </a:r>
          <a:r>
            <a:rPr lang="en-US" sz="1200" kern="1200">
              <a:solidFill>
                <a:schemeClr val="bg1"/>
              </a:solidFill>
            </a:rPr>
            <a:t> </a:t>
          </a:r>
          <a:r>
            <a:rPr lang="en-US" sz="1200" kern="1200" err="1">
              <a:solidFill>
                <a:schemeClr val="bg1"/>
              </a:solidFill>
            </a:rPr>
            <a:t>Complètes</a:t>
          </a:r>
          <a:r>
            <a:rPr lang="en-US" sz="1200" kern="1200">
              <a:solidFill>
                <a:schemeClr val="bg1"/>
              </a:solidFill>
            </a:rPr>
            <a:t> de Fourier </a:t>
          </a:r>
        </a:p>
      </dsp:txBody>
      <dsp:txXfrm>
        <a:off x="8688192" y="556309"/>
        <a:ext cx="1787475" cy="705889"/>
      </dsp:txXfrm>
    </dsp:sp>
    <dsp:sp modelId="{ED8E6746-519A-45A0-8E42-8BE295AAA79C}">
      <dsp:nvSpPr>
        <dsp:cNvPr id="0" name=""/>
        <dsp:cNvSpPr/>
      </dsp:nvSpPr>
      <dsp:spPr>
        <a:xfrm>
          <a:off x="9581929"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83D7F214-8BDF-4F02-9042-01B1257A0628}">
      <dsp:nvSpPr>
        <dsp:cNvPr id="0" name=""/>
        <dsp:cNvSpPr/>
      </dsp:nvSpPr>
      <dsp:spPr>
        <a:xfrm>
          <a:off x="9550468" y="2065936"/>
          <a:ext cx="62921" cy="62921"/>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7F359-06CE-5242-B2DE-9DAC73B3FAD4}" type="datetimeFigureOut">
              <a:rPr lang="fr-FR" smtClean="0"/>
              <a:t>06/06/2025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10FB2-F8F1-814E-BEFF-2B943B2EA059}" type="slidenum">
              <a:rPr lang="fr-FR" smtClean="0"/>
              <a:t>‹N°›</a:t>
            </a:fld>
            <a:endParaRPr lang="fr-FR"/>
          </a:p>
        </p:txBody>
      </p:sp>
    </p:spTree>
    <p:extLst>
      <p:ext uri="{BB962C8B-B14F-4D97-AF65-F5344CB8AC3E}">
        <p14:creationId xmlns:p14="http://schemas.microsoft.com/office/powerpoint/2010/main" val="113529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1</a:t>
            </a:fld>
            <a:endParaRPr lang="fr-FR"/>
          </a:p>
        </p:txBody>
      </p:sp>
    </p:spTree>
    <p:extLst>
      <p:ext uri="{BB962C8B-B14F-4D97-AF65-F5344CB8AC3E}">
        <p14:creationId xmlns:p14="http://schemas.microsoft.com/office/powerpoint/2010/main" val="2990704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4</a:t>
            </a:fld>
            <a:endParaRPr lang="fr-FR"/>
          </a:p>
        </p:txBody>
      </p:sp>
    </p:spTree>
    <p:extLst>
      <p:ext uri="{BB962C8B-B14F-4D97-AF65-F5344CB8AC3E}">
        <p14:creationId xmlns:p14="http://schemas.microsoft.com/office/powerpoint/2010/main" val="1413063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3A3884A-CF59-D91F-5510-0E7CC3CC5B03}"/>
              </a:ext>
            </a:extLst>
          </p:cNvPr>
          <p:cNvSpPr/>
          <p:nvPr userDrawn="1"/>
        </p:nvSpPr>
        <p:spPr>
          <a:xfrm>
            <a:off x="0" y="6063343"/>
            <a:ext cx="12192000" cy="7946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255301F-A6B2-728F-1836-16B517A4B743}"/>
              </a:ext>
            </a:extLst>
          </p:cNvPr>
          <p:cNvSpPr>
            <a:spLocks noGrp="1"/>
          </p:cNvSpPr>
          <p:nvPr>
            <p:ph type="ctrTitle"/>
          </p:nvPr>
        </p:nvSpPr>
        <p:spPr>
          <a:xfrm>
            <a:off x="0" y="13755"/>
            <a:ext cx="12192000" cy="2838304"/>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21A63836-E9DE-2D79-8772-57BFD1E513E1}"/>
              </a:ext>
            </a:extLst>
          </p:cNvPr>
          <p:cNvSpPr>
            <a:spLocks noGrp="1"/>
          </p:cNvSpPr>
          <p:nvPr>
            <p:ph type="subTitle" idx="1"/>
          </p:nvPr>
        </p:nvSpPr>
        <p:spPr>
          <a:xfrm>
            <a:off x="0" y="3080657"/>
            <a:ext cx="12192000" cy="2654981"/>
          </a:xfrm>
        </p:spPr>
        <p:txBody>
          <a:bodyPr/>
          <a:lstStyle>
            <a:lvl1pPr marL="0" indent="0" algn="ctr">
              <a:buNone/>
              <a:defRPr sz="24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41816596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244B86-C65A-4EE0-98C3-BA50CF16D2DE}"/>
              </a:ext>
            </a:extLst>
          </p:cNvPr>
          <p:cNvSpPr>
            <a:spLocks noGrp="1"/>
          </p:cNvSpPr>
          <p:nvPr>
            <p:ph type="title"/>
          </p:nvPr>
        </p:nvSpPr>
        <p:spPr>
          <a:xfrm>
            <a:off x="407368" y="0"/>
            <a:ext cx="11377264" cy="2060848"/>
          </a:xfr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8F6B7DA-CB26-CCF7-06C2-91B9B9557751}"/>
              </a:ext>
            </a:extLst>
          </p:cNvPr>
          <p:cNvSpPr>
            <a:spLocks noGrp="1"/>
          </p:cNvSpPr>
          <p:nvPr>
            <p:ph type="body" orient="vert" idx="1"/>
          </p:nvPr>
        </p:nvSpPr>
        <p:spPr>
          <a:xfrm>
            <a:off x="407368" y="2420887"/>
            <a:ext cx="11377264" cy="37560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83F70A8D-087A-B590-6C4B-96017F5EB3B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EB14F3F0-1913-937C-82BE-3D8337EB02B7}"/>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504766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9C1D566-052E-3ABA-EE7D-B6938592BC7B}"/>
              </a:ext>
            </a:extLst>
          </p:cNvPr>
          <p:cNvSpPr>
            <a:spLocks noGrp="1"/>
          </p:cNvSpPr>
          <p:nvPr>
            <p:ph type="title" orient="vert"/>
          </p:nvPr>
        </p:nvSpPr>
        <p:spPr>
          <a:xfrm>
            <a:off x="8724900" y="365125"/>
            <a:ext cx="3059732"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C8CD995-6EC4-8ACD-18F0-B36D163B7290}"/>
              </a:ext>
            </a:extLst>
          </p:cNvPr>
          <p:cNvSpPr>
            <a:spLocks noGrp="1"/>
          </p:cNvSpPr>
          <p:nvPr>
            <p:ph type="body" orient="vert" idx="1"/>
          </p:nvPr>
        </p:nvSpPr>
        <p:spPr>
          <a:xfrm>
            <a:off x="407368" y="365125"/>
            <a:ext cx="8165132"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B3517A82-08BB-6D63-6F4E-D48B199FD3C6}"/>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43328094-D570-9A67-F416-B9534AA14E53}"/>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7564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03198E-F2D4-A1F4-B468-A10CE4581DD2}"/>
              </a:ext>
            </a:extLst>
          </p:cNvPr>
          <p:cNvSpPr>
            <a:spLocks noGrp="1"/>
          </p:cNvSpPr>
          <p:nvPr>
            <p:ph type="title"/>
          </p:nvPr>
        </p:nvSpPr>
        <p:spPr>
          <a:xfrm>
            <a:off x="335360" y="0"/>
            <a:ext cx="11521280" cy="2060848"/>
          </a:xfrm>
        </p:spPr>
        <p:txBody>
          <a:bodyPr/>
          <a:lstStyle>
            <a:lvl1pPr marL="9525" indent="0" algn="l">
              <a:tabLst/>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D2C0D43-2104-B49F-0D0C-1BD7DF3BC894}"/>
              </a:ext>
            </a:extLst>
          </p:cNvPr>
          <p:cNvSpPr>
            <a:spLocks noGrp="1"/>
          </p:cNvSpPr>
          <p:nvPr>
            <p:ph idx="1"/>
          </p:nvPr>
        </p:nvSpPr>
        <p:spPr>
          <a:xfrm>
            <a:off x="335360" y="2420887"/>
            <a:ext cx="11521280" cy="3756075"/>
          </a:xfrm>
        </p:spPr>
        <p:txBody>
          <a:bodyPr/>
          <a:lstStyle>
            <a:lvl1pPr marL="228600" indent="-228600">
              <a:buFont typeface="Police système Courant"/>
              <a:buChar char="‣"/>
              <a:defRPr/>
            </a:lvl1pPr>
            <a:lvl2pPr marL="685800" indent="-228600">
              <a:buFont typeface="Police système Courant"/>
              <a:buChar char="‣"/>
              <a:defRPr/>
            </a:lvl2pPr>
            <a:lvl3pPr marL="1143000" indent="-228600">
              <a:buFont typeface="Police système Courant"/>
              <a:buChar char="‣"/>
              <a:defRPr/>
            </a:lvl3pPr>
            <a:lvl4pPr marL="1600200" indent="-228600">
              <a:buFont typeface="Police système Courant"/>
              <a:buChar char="‣"/>
              <a:defRPr/>
            </a:lvl4pPr>
            <a:lvl5pPr marL="2057400" indent="-228600">
              <a:buFont typeface="Police système Courant"/>
              <a:buChar cha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8A422651-F3C4-7B1C-CDCC-39272A29CF5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57A06EEC-4FAD-ED76-2E90-2FEF2AB29691}"/>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293207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196B4D-B18D-10E4-4DB2-E79DD035AB10}"/>
              </a:ext>
            </a:extLst>
          </p:cNvPr>
          <p:cNvSpPr>
            <a:spLocks noGrp="1"/>
          </p:cNvSpPr>
          <p:nvPr>
            <p:ph type="title"/>
          </p:nvPr>
        </p:nvSpPr>
        <p:spPr>
          <a:xfrm>
            <a:off x="831850" y="1709738"/>
            <a:ext cx="10515600" cy="2852737"/>
          </a:xfrm>
        </p:spPr>
        <p:txBody>
          <a:bodyPr anchor="b"/>
          <a:lstStyle>
            <a:lvl1pPr algn="l">
              <a:defRPr sz="6000"/>
            </a:lvl1pPr>
          </a:lstStyle>
          <a:p>
            <a:r>
              <a:rPr lang="fr-FR" dirty="0"/>
              <a:t>Modifiez le style du titre</a:t>
            </a:r>
          </a:p>
        </p:txBody>
      </p:sp>
      <p:sp>
        <p:nvSpPr>
          <p:cNvPr id="3" name="Espace réservé du texte 2">
            <a:extLst>
              <a:ext uri="{FF2B5EF4-FFF2-40B4-BE49-F238E27FC236}">
                <a16:creationId xmlns:a16="http://schemas.microsoft.com/office/drawing/2014/main" id="{1B8515FD-FDFB-6C44-1423-F323EF3D7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Cliquez pour modifier les styles du texte du masque</a:t>
            </a:r>
          </a:p>
        </p:txBody>
      </p:sp>
      <p:sp>
        <p:nvSpPr>
          <p:cNvPr id="5" name="Espace réservé du pied de page 4">
            <a:extLst>
              <a:ext uri="{FF2B5EF4-FFF2-40B4-BE49-F238E27FC236}">
                <a16:creationId xmlns:a16="http://schemas.microsoft.com/office/drawing/2014/main" id="{CF72E245-3B99-1B31-2E88-BCFD9AC90548}"/>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9CA66AD6-5DAD-1748-9343-F1F803910E7C}"/>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2767783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A304C1-275C-C3C7-4BA2-9B6B29A5D5B5}"/>
              </a:ext>
            </a:extLst>
          </p:cNvPr>
          <p:cNvSpPr>
            <a:spLocks noGrp="1"/>
          </p:cNvSpPr>
          <p:nvPr>
            <p:ph type="title"/>
          </p:nvPr>
        </p:nvSpPr>
        <p:spPr>
          <a:xfrm>
            <a:off x="407368" y="0"/>
            <a:ext cx="11449272" cy="2060848"/>
          </a:xfrm>
        </p:spPr>
        <p:txBody>
          <a:bodyPr/>
          <a:lstStyle>
            <a:lvl1pPr algn="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82B1E6D-05EF-B3D9-FCB3-2AF5C4196B84}"/>
              </a:ext>
            </a:extLst>
          </p:cNvPr>
          <p:cNvSpPr>
            <a:spLocks noGrp="1"/>
          </p:cNvSpPr>
          <p:nvPr>
            <p:ph sz="half" idx="1"/>
          </p:nvPr>
        </p:nvSpPr>
        <p:spPr>
          <a:xfrm>
            <a:off x="407368" y="1825625"/>
            <a:ext cx="5612432"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570DE84-B743-9C19-2ECC-A7CC408AEAAC}"/>
              </a:ext>
            </a:extLst>
          </p:cNvPr>
          <p:cNvSpPr>
            <a:spLocks noGrp="1"/>
          </p:cNvSpPr>
          <p:nvPr>
            <p:ph sz="half" idx="2"/>
          </p:nvPr>
        </p:nvSpPr>
        <p:spPr>
          <a:xfrm>
            <a:off x="6172200" y="1825625"/>
            <a:ext cx="568444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a:extLst>
              <a:ext uri="{FF2B5EF4-FFF2-40B4-BE49-F238E27FC236}">
                <a16:creationId xmlns:a16="http://schemas.microsoft.com/office/drawing/2014/main" id="{EB71B44C-C294-CE04-0E51-BFB8209BDCCA}"/>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B1F61AA-B75D-7C16-7003-09090B0D8510}"/>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646836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4372F0-53A2-E7B9-8016-C1F64C3DB0A8}"/>
              </a:ext>
            </a:extLst>
          </p:cNvPr>
          <p:cNvSpPr>
            <a:spLocks noGrp="1"/>
          </p:cNvSpPr>
          <p:nvPr>
            <p:ph type="title"/>
          </p:nvPr>
        </p:nvSpPr>
        <p:spPr>
          <a:xfrm>
            <a:off x="335360" y="365125"/>
            <a:ext cx="11449272" cy="1325563"/>
          </a:xfrm>
        </p:spPr>
        <p:txBody>
          <a:bodyPr lIns="0" tIns="0" rIns="0"/>
          <a:lstStyle>
            <a:lvl1pPr marL="9525" indent="-9525">
              <a:tabLst/>
              <a:defRPr/>
            </a:lvl1pPr>
          </a:lstStyle>
          <a:p>
            <a:r>
              <a:rPr lang="fr-FR" dirty="0"/>
              <a:t>Modifiez le style du titre</a:t>
            </a:r>
          </a:p>
        </p:txBody>
      </p:sp>
      <p:sp>
        <p:nvSpPr>
          <p:cNvPr id="3" name="Espace réservé du texte 2">
            <a:extLst>
              <a:ext uri="{FF2B5EF4-FFF2-40B4-BE49-F238E27FC236}">
                <a16:creationId xmlns:a16="http://schemas.microsoft.com/office/drawing/2014/main" id="{1763CA49-3EA6-E740-3EA2-CF0DD0A0B28F}"/>
              </a:ext>
            </a:extLst>
          </p:cNvPr>
          <p:cNvSpPr>
            <a:spLocks noGrp="1"/>
          </p:cNvSpPr>
          <p:nvPr>
            <p:ph type="body" idx="1"/>
          </p:nvPr>
        </p:nvSpPr>
        <p:spPr>
          <a:xfrm>
            <a:off x="335360" y="1681163"/>
            <a:ext cx="566221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F7167E3-F8C8-E4EE-E593-2B5AF495ACF2}"/>
              </a:ext>
            </a:extLst>
          </p:cNvPr>
          <p:cNvSpPr>
            <a:spLocks noGrp="1"/>
          </p:cNvSpPr>
          <p:nvPr>
            <p:ph sz="half" idx="2"/>
          </p:nvPr>
        </p:nvSpPr>
        <p:spPr>
          <a:xfrm>
            <a:off x="335360" y="2505075"/>
            <a:ext cx="5662215"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C3C272C-CB1A-1888-EA9C-EED0E235348B}"/>
              </a:ext>
            </a:extLst>
          </p:cNvPr>
          <p:cNvSpPr>
            <a:spLocks noGrp="1"/>
          </p:cNvSpPr>
          <p:nvPr>
            <p:ph type="body" sz="quarter" idx="3"/>
          </p:nvPr>
        </p:nvSpPr>
        <p:spPr>
          <a:xfrm>
            <a:off x="6172200" y="1681163"/>
            <a:ext cx="56124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6D37879-30EE-AEF8-272B-D1062B50D8F0}"/>
              </a:ext>
            </a:extLst>
          </p:cNvPr>
          <p:cNvSpPr>
            <a:spLocks noGrp="1"/>
          </p:cNvSpPr>
          <p:nvPr>
            <p:ph sz="quarter" idx="4"/>
          </p:nvPr>
        </p:nvSpPr>
        <p:spPr>
          <a:xfrm>
            <a:off x="6172200" y="2505075"/>
            <a:ext cx="5612432"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pied de page 7">
            <a:extLst>
              <a:ext uri="{FF2B5EF4-FFF2-40B4-BE49-F238E27FC236}">
                <a16:creationId xmlns:a16="http://schemas.microsoft.com/office/drawing/2014/main" id="{434D112A-8A90-8355-D9FD-97770E2A503B}"/>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367CA916-518A-4AFD-D066-DE0E39689D6A}"/>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0846601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05ACF-3ABC-8540-4D82-B01E602ED31D}"/>
              </a:ext>
            </a:extLst>
          </p:cNvPr>
          <p:cNvSpPr>
            <a:spLocks noGrp="1"/>
          </p:cNvSpPr>
          <p:nvPr>
            <p:ph type="title"/>
          </p:nvPr>
        </p:nvSpPr>
        <p:spPr>
          <a:xfrm>
            <a:off x="407368" y="0"/>
            <a:ext cx="11305256" cy="2060848"/>
          </a:xfrm>
        </p:spPr>
        <p:txBody>
          <a:bodyPr/>
          <a:lstStyle>
            <a:lvl1pPr algn="l">
              <a:defRPr/>
            </a:lvl1pPr>
          </a:lstStyle>
          <a:p>
            <a:r>
              <a:rPr lang="fr-FR" dirty="0"/>
              <a:t>Modifiez le style du titre</a:t>
            </a:r>
          </a:p>
        </p:txBody>
      </p:sp>
      <p:sp>
        <p:nvSpPr>
          <p:cNvPr id="4" name="Espace réservé du pied de page 3">
            <a:extLst>
              <a:ext uri="{FF2B5EF4-FFF2-40B4-BE49-F238E27FC236}">
                <a16:creationId xmlns:a16="http://schemas.microsoft.com/office/drawing/2014/main" id="{92A0C1D2-1974-391B-D063-DF2B0BD581B5}"/>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CA98F333-B880-B1FF-2983-672166939159}"/>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8112833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AD6BC8AE-395D-6F74-A7D1-3072CF910678}"/>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748384C2-AA6D-EA16-37AA-EBC18B166AE4}"/>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113820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B52AD-D2EC-5D66-AA41-4CA39E36596B}"/>
              </a:ext>
            </a:extLst>
          </p:cNvPr>
          <p:cNvSpPr>
            <a:spLocks noGrp="1"/>
          </p:cNvSpPr>
          <p:nvPr>
            <p:ph type="title"/>
          </p:nvPr>
        </p:nvSpPr>
        <p:spPr>
          <a:xfrm>
            <a:off x="407368" y="457200"/>
            <a:ext cx="4364657" cy="1600200"/>
          </a:xfrm>
        </p:spPr>
        <p:txBody>
          <a:bodyPr anchor="b"/>
          <a:lstStyle>
            <a:lvl1pPr>
              <a:defRPr sz="3200"/>
            </a:lvl1pPr>
          </a:lstStyle>
          <a:p>
            <a:r>
              <a:rPr lang="fr-FR" dirty="0"/>
              <a:t>Modifiez le style du titre</a:t>
            </a:r>
          </a:p>
        </p:txBody>
      </p:sp>
      <p:sp>
        <p:nvSpPr>
          <p:cNvPr id="3" name="Espace réservé du contenu 2">
            <a:extLst>
              <a:ext uri="{FF2B5EF4-FFF2-40B4-BE49-F238E27FC236}">
                <a16:creationId xmlns:a16="http://schemas.microsoft.com/office/drawing/2014/main" id="{1326CA9B-C114-F643-026F-F0F5079A6785}"/>
              </a:ext>
            </a:extLst>
          </p:cNvPr>
          <p:cNvSpPr>
            <a:spLocks noGrp="1"/>
          </p:cNvSpPr>
          <p:nvPr>
            <p:ph idx="1"/>
          </p:nvPr>
        </p:nvSpPr>
        <p:spPr>
          <a:xfrm>
            <a:off x="5183188" y="987425"/>
            <a:ext cx="660144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E26355E-2C31-30DD-F973-A365A0C00FA5}"/>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7CD15720-1053-22D0-195C-74B2C7D937E0}"/>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C366AA7-345E-A504-9737-520941490C98}"/>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176462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1C874-E85A-AF89-6850-85FF0318C594}"/>
              </a:ext>
            </a:extLst>
          </p:cNvPr>
          <p:cNvSpPr>
            <a:spLocks noGrp="1"/>
          </p:cNvSpPr>
          <p:nvPr>
            <p:ph type="title"/>
          </p:nvPr>
        </p:nvSpPr>
        <p:spPr>
          <a:xfrm>
            <a:off x="407368" y="457200"/>
            <a:ext cx="436465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ED2D069-83CA-EA1C-3010-3A644F35D3CD}"/>
              </a:ext>
            </a:extLst>
          </p:cNvPr>
          <p:cNvSpPr>
            <a:spLocks noGrp="1"/>
          </p:cNvSpPr>
          <p:nvPr>
            <p:ph type="pic" idx="1"/>
          </p:nvPr>
        </p:nvSpPr>
        <p:spPr>
          <a:xfrm>
            <a:off x="5183188" y="987425"/>
            <a:ext cx="660144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F35DB01B-9263-EE33-C3CB-5FD4BD2ADA5F}"/>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8D21D14F-2928-F477-6BC7-0D2676F21CAE}"/>
              </a:ext>
            </a:extLst>
          </p:cNvPr>
          <p:cNvSpPr>
            <a:spLocks noGrp="1"/>
          </p:cNvSpPr>
          <p:nvPr>
            <p:ph type="ftr" sz="quarter" idx="11"/>
          </p:nvPr>
        </p:nvSpPr>
        <p:spPr/>
        <p:txBody>
          <a:bodyPr/>
          <a:lstStyle>
            <a:lvl1pPr>
              <a:defRPr sz="600"/>
            </a:lvl1p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63E536A-840F-DBB5-457F-2E5CF05F5CA2}"/>
              </a:ext>
            </a:extLst>
          </p:cNvPr>
          <p:cNvSpPr>
            <a:spLocks noGrp="1"/>
          </p:cNvSpPr>
          <p:nvPr>
            <p:ph type="sldNum" sz="quarter" idx="12"/>
          </p:nvPr>
        </p:nvSpPr>
        <p:spPr/>
        <p:txBody>
          <a:bodyPr/>
          <a:lstStyle>
            <a:lvl1pPr>
              <a:defRPr sz="600"/>
            </a:lvl1pPr>
          </a:lstStyle>
          <a:p>
            <a:fld id="{86677A49-721C-554C-B816-334DFDADCED8}" type="slidenum">
              <a:rPr lang="fr-FR" smtClean="0"/>
              <a:pPr/>
              <a:t>‹N°›</a:t>
            </a:fld>
            <a:endParaRPr lang="fr-FR"/>
          </a:p>
        </p:txBody>
      </p:sp>
    </p:spTree>
    <p:extLst>
      <p:ext uri="{BB962C8B-B14F-4D97-AF65-F5344CB8AC3E}">
        <p14:creationId xmlns:p14="http://schemas.microsoft.com/office/powerpoint/2010/main" val="24843736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DC98900-986B-AFFD-6376-41ECE01CB890}"/>
              </a:ext>
            </a:extLst>
          </p:cNvPr>
          <p:cNvSpPr>
            <a:spLocks noGrp="1"/>
          </p:cNvSpPr>
          <p:nvPr>
            <p:ph type="title"/>
          </p:nvPr>
        </p:nvSpPr>
        <p:spPr>
          <a:xfrm>
            <a:off x="838200" y="0"/>
            <a:ext cx="11090448" cy="2060848"/>
          </a:xfrm>
          <a:prstGeom prst="rect">
            <a:avLst/>
          </a:prstGeom>
        </p:spPr>
        <p:txBody>
          <a:bodyPr vert="horz" lIns="0" tIns="360000" rIns="0" bIns="0" rtlCol="0" anchor="t" anchorCtr="0">
            <a:noAutofit/>
          </a:bodyPr>
          <a:lstStyle/>
          <a:p>
            <a:r>
              <a:rPr lang="fr-FR" dirty="0"/>
              <a:t>Modifiez le style du titre</a:t>
            </a:r>
          </a:p>
        </p:txBody>
      </p:sp>
      <p:sp>
        <p:nvSpPr>
          <p:cNvPr id="3" name="Espace réservé du texte 2">
            <a:extLst>
              <a:ext uri="{FF2B5EF4-FFF2-40B4-BE49-F238E27FC236}">
                <a16:creationId xmlns:a16="http://schemas.microsoft.com/office/drawing/2014/main" id="{70C9220D-D348-A2A7-ECE9-D988B069B83B}"/>
              </a:ext>
            </a:extLst>
          </p:cNvPr>
          <p:cNvSpPr>
            <a:spLocks noGrp="1"/>
          </p:cNvSpPr>
          <p:nvPr>
            <p:ph type="body" idx="1"/>
          </p:nvPr>
        </p:nvSpPr>
        <p:spPr>
          <a:xfrm>
            <a:off x="838200" y="2420887"/>
            <a:ext cx="10298360" cy="3756075"/>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333D4BAA-7EB3-5FDA-D18E-95084FA13855}"/>
              </a:ext>
            </a:extLst>
          </p:cNvPr>
          <p:cNvSpPr>
            <a:spLocks noGrp="1"/>
          </p:cNvSpPr>
          <p:nvPr>
            <p:ph type="ftr" sz="quarter" idx="3"/>
          </p:nvPr>
        </p:nvSpPr>
        <p:spPr>
          <a:xfrm>
            <a:off x="838200" y="6453336"/>
            <a:ext cx="10298360" cy="360039"/>
          </a:xfrm>
          <a:prstGeom prst="rect">
            <a:avLst/>
          </a:prstGeom>
        </p:spPr>
        <p:txBody>
          <a:bodyPr vert="horz" lIns="91440" tIns="45720" rIns="91440" bIns="45720" rtlCol="0" anchor="ctr"/>
          <a:lstStyle>
            <a:lvl1pPr algn="ctr">
              <a:defRPr sz="600">
                <a:solidFill>
                  <a:schemeClr val="tx1">
                    <a:tint val="75000"/>
                  </a:schemeClr>
                </a:solidFill>
              </a:defRPr>
            </a:lvl1p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AEC439E2-DFD7-454F-F46E-99EF798D2A8A}"/>
              </a:ext>
            </a:extLst>
          </p:cNvPr>
          <p:cNvSpPr>
            <a:spLocks noGrp="1"/>
          </p:cNvSpPr>
          <p:nvPr>
            <p:ph type="sldNum" sz="quarter" idx="4"/>
          </p:nvPr>
        </p:nvSpPr>
        <p:spPr>
          <a:xfrm>
            <a:off x="119336" y="6453336"/>
            <a:ext cx="576064" cy="360040"/>
          </a:xfrm>
          <a:prstGeom prst="rect">
            <a:avLst/>
          </a:prstGeom>
        </p:spPr>
        <p:txBody>
          <a:bodyPr vert="horz" lIns="91440" tIns="45720" rIns="91440" bIns="45720" rtlCol="0" anchor="ctr"/>
          <a:lstStyle>
            <a:lvl1pPr algn="l">
              <a:defRPr sz="600">
                <a:solidFill>
                  <a:schemeClr val="tx1">
                    <a:tint val="75000"/>
                  </a:schemeClr>
                </a:solidFill>
              </a:defRPr>
            </a:lvl1pPr>
          </a:lstStyle>
          <a:p>
            <a:fld id="{86677A49-721C-554C-B816-334DFDADCED8}" type="slidenum">
              <a:rPr lang="fr-FR" smtClean="0"/>
              <a:pPr/>
              <a:t>‹N°›</a:t>
            </a:fld>
            <a:endParaRPr lang="fr-FR"/>
          </a:p>
        </p:txBody>
      </p:sp>
      <p:pic>
        <p:nvPicPr>
          <p:cNvPr id="4" name="Image 3">
            <a:extLst>
              <a:ext uri="{FF2B5EF4-FFF2-40B4-BE49-F238E27FC236}">
                <a16:creationId xmlns:a16="http://schemas.microsoft.com/office/drawing/2014/main" id="{B753C903-5256-BC57-988B-7FD158CE08B2}"/>
              </a:ext>
            </a:extLst>
          </p:cNvPr>
          <p:cNvPicPr>
            <a:picLocks noChangeAspect="1"/>
          </p:cNvPicPr>
          <p:nvPr userDrawn="1"/>
        </p:nvPicPr>
        <p:blipFill rotWithShape="1">
          <a:blip r:embed="rId13"/>
          <a:srcRect l="5885" t="16524" r="85205" b="44921"/>
          <a:stretch/>
        </p:blipFill>
        <p:spPr>
          <a:xfrm>
            <a:off x="11306520" y="6404274"/>
            <a:ext cx="811510" cy="409102"/>
          </a:xfrm>
          <a:prstGeom prst="rect">
            <a:avLst/>
          </a:prstGeom>
        </p:spPr>
      </p:pic>
    </p:spTree>
    <p:extLst>
      <p:ext uri="{BB962C8B-B14F-4D97-AF65-F5344CB8AC3E}">
        <p14:creationId xmlns:p14="http://schemas.microsoft.com/office/powerpoint/2010/main" val="6082998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Police système Courant"/>
        <a:buChar char="‣"/>
        <a:defRPr sz="2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Police système Courant"/>
        <a:buChar char="‣"/>
        <a:defRPr sz="2400" b="1"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Police système Courant"/>
        <a:buChar char="‣"/>
        <a:defRPr sz="2000" b="1" kern="1200">
          <a:solidFill>
            <a:schemeClr val="accent1"/>
          </a:solidFill>
          <a:latin typeface="+mn-lt"/>
          <a:ea typeface="+mn-ea"/>
          <a:cs typeface="+mn-cs"/>
        </a:defRPr>
      </a:lvl3pPr>
      <a:lvl4pPr marL="1600200" indent="-228600" algn="l" defTabSz="914400" rtl="0" eaLnBrk="1" latinLnBrk="0" hangingPunct="1">
        <a:lnSpc>
          <a:spcPct val="90000"/>
        </a:lnSpc>
        <a:spcBef>
          <a:spcPts val="500"/>
        </a:spcBef>
        <a:buFont typeface="Police système Courant"/>
        <a:buChar char="‣"/>
        <a:defRPr sz="1800" kern="1200">
          <a:solidFill>
            <a:schemeClr val="accent1"/>
          </a:solidFill>
          <a:latin typeface="+mn-lt"/>
          <a:ea typeface="+mn-ea"/>
          <a:cs typeface="+mn-cs"/>
        </a:defRPr>
      </a:lvl4pPr>
      <a:lvl5pPr marL="2057400" indent="-228600" algn="l" defTabSz="914400" rtl="0" eaLnBrk="1" latinLnBrk="0" hangingPunct="1">
        <a:lnSpc>
          <a:spcPct val="90000"/>
        </a:lnSpc>
        <a:spcBef>
          <a:spcPts val="500"/>
        </a:spcBef>
        <a:buFont typeface="Police système Courant"/>
        <a:buChar char="‣"/>
        <a:defRPr sz="1800" kern="1200">
          <a:solidFill>
            <a:schemeClr val="accen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dirty="0"/>
              <a:t>Titre de la présentation </a:t>
            </a:r>
            <a:r>
              <a:rPr lang="fr-FR" dirty="0" err="1"/>
              <a:t>powerpoint</a:t>
            </a:r>
            <a:endParaRPr lang="fr-FR" dirty="0"/>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a:t>Prénom Nom, statut</a:t>
            </a:r>
            <a:br>
              <a:rPr lang="fr-FR"/>
            </a:br>
            <a:r>
              <a:rPr lang="fr-FR"/>
              <a:t>Membre du laboratoire Logiques de l’Agir</a:t>
            </a:r>
          </a:p>
          <a:p>
            <a:r>
              <a:rPr lang="fr-FR"/>
              <a:t>Jeudi 21 novembre 2024</a:t>
            </a:r>
          </a:p>
          <a:p>
            <a:r>
              <a:rPr lang="fr-FR"/>
              <a:t>UFR SLHS · site de Canot · salle T19</a:t>
            </a:r>
          </a:p>
        </p:txBody>
      </p:sp>
      <p:pic>
        <p:nvPicPr>
          <p:cNvPr id="4" name="Image 3">
            <a:extLst>
              <a:ext uri="{FF2B5EF4-FFF2-40B4-BE49-F238E27FC236}">
                <a16:creationId xmlns:a16="http://schemas.microsoft.com/office/drawing/2014/main" id="{1DB6186D-B1A6-AB10-1B57-4711DFC0E5BC}"/>
              </a:ext>
            </a:extLst>
          </p:cNvPr>
          <p:cNvPicPr>
            <a:picLocks noChangeAspect="1"/>
          </p:cNvPicPr>
          <p:nvPr/>
        </p:nvPicPr>
        <p:blipFill rotWithShape="1">
          <a:blip r:embed="rId3"/>
          <a:srcRect l="4939" t="8479" r="63002" b="35253"/>
          <a:stretch/>
        </p:blipFill>
        <p:spPr>
          <a:xfrm>
            <a:off x="76200" y="6063343"/>
            <a:ext cx="3886200" cy="794657"/>
          </a:xfrm>
          <a:prstGeom prst="rect">
            <a:avLst/>
          </a:prstGeom>
        </p:spPr>
      </p:pic>
      <p:pic>
        <p:nvPicPr>
          <p:cNvPr id="9" name="Image 8">
            <a:extLst>
              <a:ext uri="{FF2B5EF4-FFF2-40B4-BE49-F238E27FC236}">
                <a16:creationId xmlns:a16="http://schemas.microsoft.com/office/drawing/2014/main" id="{DBAC64AF-6382-6C1B-53BF-443C36BBC133}"/>
              </a:ext>
            </a:extLst>
          </p:cNvPr>
          <p:cNvPicPr>
            <a:picLocks noChangeAspect="1"/>
          </p:cNvPicPr>
          <p:nvPr/>
        </p:nvPicPr>
        <p:blipFill>
          <a:blip r:embed="rId4"/>
          <a:stretch>
            <a:fillRect/>
          </a:stretch>
        </p:blipFill>
        <p:spPr>
          <a:xfrm>
            <a:off x="8832304" y="6226211"/>
            <a:ext cx="1224136" cy="515157"/>
          </a:xfrm>
          <a:prstGeom prst="rect">
            <a:avLst/>
          </a:prstGeom>
        </p:spPr>
      </p:pic>
      <p:pic>
        <p:nvPicPr>
          <p:cNvPr id="13" name="Image 12">
            <a:extLst>
              <a:ext uri="{FF2B5EF4-FFF2-40B4-BE49-F238E27FC236}">
                <a16:creationId xmlns:a16="http://schemas.microsoft.com/office/drawing/2014/main" id="{773EFA2B-69AE-B0AB-E3EC-0DA34A3BEA15}"/>
              </a:ext>
            </a:extLst>
          </p:cNvPr>
          <p:cNvPicPr>
            <a:picLocks noChangeAspect="1"/>
          </p:cNvPicPr>
          <p:nvPr/>
        </p:nvPicPr>
        <p:blipFill>
          <a:blip r:embed="rId5"/>
          <a:stretch>
            <a:fillRect/>
          </a:stretch>
        </p:blipFill>
        <p:spPr>
          <a:xfrm>
            <a:off x="4841087" y="6221923"/>
            <a:ext cx="1326921" cy="663461"/>
          </a:xfrm>
          <a:prstGeom prst="rect">
            <a:avLst/>
          </a:prstGeom>
        </p:spPr>
      </p:pic>
      <p:pic>
        <p:nvPicPr>
          <p:cNvPr id="5" name="Image 4">
            <a:extLst>
              <a:ext uri="{FF2B5EF4-FFF2-40B4-BE49-F238E27FC236}">
                <a16:creationId xmlns:a16="http://schemas.microsoft.com/office/drawing/2014/main" id="{F2B7EFFC-EB67-60A1-7FF2-C745F97D9B3C}"/>
              </a:ext>
            </a:extLst>
          </p:cNvPr>
          <p:cNvPicPr>
            <a:picLocks noChangeAspect="1"/>
          </p:cNvPicPr>
          <p:nvPr/>
        </p:nvPicPr>
        <p:blipFill>
          <a:blip r:embed="rId6"/>
          <a:stretch>
            <a:fillRect/>
          </a:stretch>
        </p:blipFill>
        <p:spPr>
          <a:xfrm>
            <a:off x="10828839" y="6273872"/>
            <a:ext cx="1171817" cy="467496"/>
          </a:xfrm>
          <a:prstGeom prst="rect">
            <a:avLst/>
          </a:prstGeom>
        </p:spPr>
      </p:pic>
      <p:pic>
        <p:nvPicPr>
          <p:cNvPr id="6" name="Image 5">
            <a:extLst>
              <a:ext uri="{FF2B5EF4-FFF2-40B4-BE49-F238E27FC236}">
                <a16:creationId xmlns:a16="http://schemas.microsoft.com/office/drawing/2014/main" id="{0DD9E046-BF73-8814-2E3E-C5CF5B36CE81}"/>
              </a:ext>
            </a:extLst>
          </p:cNvPr>
          <p:cNvPicPr>
            <a:picLocks noChangeAspect="1"/>
          </p:cNvPicPr>
          <p:nvPr/>
        </p:nvPicPr>
        <p:blipFill>
          <a:blip r:embed="rId7"/>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053624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96A916-422E-3BCC-827D-41B25DF6AD0B}"/>
              </a:ext>
            </a:extLst>
          </p:cNvPr>
          <p:cNvSpPr>
            <a:spLocks noGrp="1"/>
          </p:cNvSpPr>
          <p:nvPr>
            <p:ph type="title"/>
          </p:nvPr>
        </p:nvSpPr>
        <p:spPr/>
        <p:txBody>
          <a:bodyPr/>
          <a:lstStyle/>
          <a:p>
            <a:r>
              <a:rPr lang="fr-FR"/>
              <a:t>Titre et contenu</a:t>
            </a:r>
          </a:p>
        </p:txBody>
      </p:sp>
      <p:sp>
        <p:nvSpPr>
          <p:cNvPr id="3" name="Espace réservé du contenu 2">
            <a:extLst>
              <a:ext uri="{FF2B5EF4-FFF2-40B4-BE49-F238E27FC236}">
                <a16:creationId xmlns:a16="http://schemas.microsoft.com/office/drawing/2014/main" id="{9A2C31CA-BD91-F81A-66F8-60385C4E8E66}"/>
              </a:ext>
            </a:extLst>
          </p:cNvPr>
          <p:cNvSpPr>
            <a:spLocks noGrp="1"/>
          </p:cNvSpPr>
          <p:nvPr>
            <p:ph idx="1"/>
          </p:nvPr>
        </p:nvSpPr>
        <p:spPr/>
        <p:txBody>
          <a:bodyPr/>
          <a:lstStyle/>
          <a:p>
            <a:r>
              <a:rPr lang="fr-FR"/>
              <a:t>Avec texte</a:t>
            </a:r>
          </a:p>
          <a:p>
            <a:r>
              <a:rPr lang="fr-FR"/>
              <a:t>En plusieurs points</a:t>
            </a:r>
          </a:p>
        </p:txBody>
      </p:sp>
      <p:sp>
        <p:nvSpPr>
          <p:cNvPr id="4" name="Espace réservé du texte 3">
            <a:extLst>
              <a:ext uri="{FF2B5EF4-FFF2-40B4-BE49-F238E27FC236}">
                <a16:creationId xmlns:a16="http://schemas.microsoft.com/office/drawing/2014/main" id="{A8A4A271-CB52-85D1-C052-8788D893F633}"/>
              </a:ext>
            </a:extLst>
          </p:cNvPr>
          <p:cNvSpPr>
            <a:spLocks noGrp="1"/>
          </p:cNvSpPr>
          <p:nvPr>
            <p:ph type="body" sz="half" idx="2"/>
          </p:nvPr>
        </p:nvSpPr>
        <p:spPr/>
        <p:txBody>
          <a:bodyPr/>
          <a:lstStyle/>
          <a:p>
            <a:r>
              <a:rPr lang="fr-FR"/>
              <a:t>Texte</a:t>
            </a:r>
          </a:p>
        </p:txBody>
      </p:sp>
      <p:sp>
        <p:nvSpPr>
          <p:cNvPr id="6" name="Espace réservé du pied de page 5">
            <a:extLst>
              <a:ext uri="{FF2B5EF4-FFF2-40B4-BE49-F238E27FC236}">
                <a16:creationId xmlns:a16="http://schemas.microsoft.com/office/drawing/2014/main" id="{3156BC7F-9234-A614-C09E-717FAAC48228}"/>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5E413E3B-1AEF-68CC-8C7A-6B4E65E5C4FB}"/>
              </a:ext>
            </a:extLst>
          </p:cNvPr>
          <p:cNvSpPr>
            <a:spLocks noGrp="1"/>
          </p:cNvSpPr>
          <p:nvPr>
            <p:ph type="sldNum" sz="quarter" idx="12"/>
          </p:nvPr>
        </p:nvSpPr>
        <p:spPr/>
        <p:txBody>
          <a:bodyPr/>
          <a:lstStyle/>
          <a:p>
            <a:fld id="{86677A49-721C-554C-B816-334DFDADCED8}" type="slidenum">
              <a:rPr lang="fr-FR" smtClean="0"/>
              <a:t>10</a:t>
            </a:fld>
            <a:endParaRPr lang="fr-FR"/>
          </a:p>
        </p:txBody>
      </p:sp>
    </p:spTree>
    <p:extLst>
      <p:ext uri="{BB962C8B-B14F-4D97-AF65-F5344CB8AC3E}">
        <p14:creationId xmlns:p14="http://schemas.microsoft.com/office/powerpoint/2010/main" val="2295663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EF95D1-9995-651C-010E-8CFBE7EB7EA4}"/>
              </a:ext>
            </a:extLst>
          </p:cNvPr>
          <p:cNvSpPr>
            <a:spLocks noGrp="1"/>
          </p:cNvSpPr>
          <p:nvPr>
            <p:ph type="title"/>
          </p:nvPr>
        </p:nvSpPr>
        <p:spPr/>
        <p:txBody>
          <a:bodyPr/>
          <a:lstStyle/>
          <a:p>
            <a:r>
              <a:rPr lang="fr-FR"/>
              <a:t>Texte avec image</a:t>
            </a:r>
          </a:p>
        </p:txBody>
      </p:sp>
      <p:pic>
        <p:nvPicPr>
          <p:cNvPr id="8" name="Espace réservé du contenu 7">
            <a:extLst>
              <a:ext uri="{FF2B5EF4-FFF2-40B4-BE49-F238E27FC236}">
                <a16:creationId xmlns:a16="http://schemas.microsoft.com/office/drawing/2014/main" id="{AC8C04E2-D6BC-960B-63FF-1033D1F7F644}"/>
              </a:ext>
            </a:extLst>
          </p:cNvPr>
          <p:cNvPicPr>
            <a:picLocks noGrp="1" noChangeAspect="1"/>
          </p:cNvPicPr>
          <p:nvPr>
            <p:ph idx="1"/>
          </p:nvPr>
        </p:nvPicPr>
        <p:blipFill>
          <a:blip r:embed="rId2"/>
          <a:stretch>
            <a:fillRect/>
          </a:stretch>
        </p:blipFill>
        <p:spPr>
          <a:xfrm>
            <a:off x="6348432" y="987425"/>
            <a:ext cx="4270336" cy="4873625"/>
          </a:xfrm>
        </p:spPr>
      </p:pic>
      <p:sp>
        <p:nvSpPr>
          <p:cNvPr id="4" name="Espace réservé du texte 3">
            <a:extLst>
              <a:ext uri="{FF2B5EF4-FFF2-40B4-BE49-F238E27FC236}">
                <a16:creationId xmlns:a16="http://schemas.microsoft.com/office/drawing/2014/main" id="{A608CA23-7039-C601-4A97-FB5C49AEDD1D}"/>
              </a:ext>
            </a:extLst>
          </p:cNvPr>
          <p:cNvSpPr>
            <a:spLocks noGrp="1"/>
          </p:cNvSpPr>
          <p:nvPr>
            <p:ph type="body" sz="half" idx="2"/>
          </p:nvPr>
        </p:nvSpPr>
        <p:spPr/>
        <p:txBody>
          <a:bodyPr/>
          <a:lstStyle/>
          <a:p>
            <a:r>
              <a:rPr lang="fr-FR"/>
              <a:t>Accompagné d’une description</a:t>
            </a:r>
          </a:p>
        </p:txBody>
      </p:sp>
      <p:sp>
        <p:nvSpPr>
          <p:cNvPr id="5" name="Espace réservé du pied de page 4">
            <a:extLst>
              <a:ext uri="{FF2B5EF4-FFF2-40B4-BE49-F238E27FC236}">
                <a16:creationId xmlns:a16="http://schemas.microsoft.com/office/drawing/2014/main" id="{D626A5C6-9968-C74C-2647-7A1B8FDA4D6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85EC3FD3-1EC0-5867-6E6F-F1DCE5B95DAA}"/>
              </a:ext>
            </a:extLst>
          </p:cNvPr>
          <p:cNvSpPr>
            <a:spLocks noGrp="1"/>
          </p:cNvSpPr>
          <p:nvPr>
            <p:ph type="sldNum" sz="quarter" idx="12"/>
          </p:nvPr>
        </p:nvSpPr>
        <p:spPr/>
        <p:txBody>
          <a:bodyPr/>
          <a:lstStyle/>
          <a:p>
            <a:fld id="{86677A49-721C-554C-B816-334DFDADCED8}" type="slidenum">
              <a:rPr lang="fr-FR" smtClean="0"/>
              <a:t>11</a:t>
            </a:fld>
            <a:endParaRPr lang="fr-FR"/>
          </a:p>
        </p:txBody>
      </p:sp>
    </p:spTree>
    <p:extLst>
      <p:ext uri="{BB962C8B-B14F-4D97-AF65-F5344CB8AC3E}">
        <p14:creationId xmlns:p14="http://schemas.microsoft.com/office/powerpoint/2010/main" val="1424427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t>Texte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50800" dist="38100" dir="2700000" algn="tl" rotWithShape="0">
              <a:prstClr val="black">
                <a:alpha val="40000"/>
              </a:prstClr>
            </a:outerShdw>
          </a:effectLst>
        </p:spPr>
      </p:pic>
      <p:sp>
        <p:nvSpPr>
          <p:cNvPr id="5" name="Espace réservé du pied de page 4">
            <a:extLst>
              <a:ext uri="{FF2B5EF4-FFF2-40B4-BE49-F238E27FC236}">
                <a16:creationId xmlns:a16="http://schemas.microsoft.com/office/drawing/2014/main" id="{360620D7-7093-3DC6-433C-405659DAA13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283606D4-15C5-C07D-6B29-EE25948DAF2A}"/>
              </a:ext>
            </a:extLst>
          </p:cNvPr>
          <p:cNvSpPr>
            <a:spLocks noGrp="1"/>
          </p:cNvSpPr>
          <p:nvPr>
            <p:ph type="sldNum" sz="quarter" idx="12"/>
          </p:nvPr>
        </p:nvSpPr>
        <p:spPr/>
        <p:txBody>
          <a:bodyPr/>
          <a:lstStyle/>
          <a:p>
            <a:fld id="{86677A49-721C-554C-B816-334DFDADCED8}" type="slidenum">
              <a:rPr lang="fr-FR" smtClean="0"/>
              <a:t>12</a:t>
            </a:fld>
            <a:endParaRPr lang="fr-FR"/>
          </a:p>
        </p:txBody>
      </p:sp>
    </p:spTree>
    <p:extLst>
      <p:ext uri="{BB962C8B-B14F-4D97-AF65-F5344CB8AC3E}">
        <p14:creationId xmlns:p14="http://schemas.microsoft.com/office/powerpoint/2010/main" val="244330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ADAA09-F5BA-49AC-816C-69F1D341FD35}"/>
              </a:ext>
            </a:extLst>
          </p:cNvPr>
          <p:cNvSpPr/>
          <p:nvPr/>
        </p:nvSpPr>
        <p:spPr>
          <a:xfrm>
            <a:off x="0" y="0"/>
            <a:ext cx="12191999" cy="6858000"/>
          </a:xfrm>
          <a:prstGeom prst="rect">
            <a:avLst/>
          </a:prstGeom>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solidFill>
                  <a:schemeClr val="bg1"/>
                </a:solidFill>
              </a:rP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solidFill>
                  <a:schemeClr val="bg1"/>
                </a:solidFill>
              </a:rPr>
              <a:t>Texte</a:t>
            </a:r>
            <a:r>
              <a:rPr lang="fr-FR"/>
              <a:t>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178721" dist="105123" dir="2700000" algn="tl" rotWithShape="0">
              <a:prstClr val="black">
                <a:alpha val="40000"/>
              </a:prstClr>
            </a:outerShdw>
          </a:effectLst>
        </p:spPr>
      </p:pic>
      <p:sp>
        <p:nvSpPr>
          <p:cNvPr id="6" name="Espace réservé du pied de page 5">
            <a:extLst>
              <a:ext uri="{FF2B5EF4-FFF2-40B4-BE49-F238E27FC236}">
                <a16:creationId xmlns:a16="http://schemas.microsoft.com/office/drawing/2014/main" id="{AE468ADC-393B-5070-A1EA-F4C291F5136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18C630C-F65F-CDB6-E20C-0EB82F9FF9DA}"/>
              </a:ext>
            </a:extLst>
          </p:cNvPr>
          <p:cNvSpPr>
            <a:spLocks noGrp="1"/>
          </p:cNvSpPr>
          <p:nvPr>
            <p:ph type="sldNum" sz="quarter" idx="12"/>
          </p:nvPr>
        </p:nvSpPr>
        <p:spPr/>
        <p:txBody>
          <a:bodyPr/>
          <a:lstStyle/>
          <a:p>
            <a:fld id="{86677A49-721C-554C-B816-334DFDADCED8}" type="slidenum">
              <a:rPr lang="fr-FR" smtClean="0">
                <a:solidFill>
                  <a:schemeClr val="bg1"/>
                </a:solidFill>
              </a:rPr>
              <a:t>13</a:t>
            </a:fld>
            <a:endParaRPr lang="fr-FR">
              <a:solidFill>
                <a:schemeClr val="bg1"/>
              </a:solidFill>
            </a:endParaRPr>
          </a:p>
        </p:txBody>
      </p:sp>
    </p:spTree>
    <p:extLst>
      <p:ext uri="{BB962C8B-B14F-4D97-AF65-F5344CB8AC3E}">
        <p14:creationId xmlns:p14="http://schemas.microsoft.com/office/powerpoint/2010/main" val="2443112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097A40-E183-CD37-957C-75C733803518}"/>
              </a:ext>
            </a:extLst>
          </p:cNvPr>
          <p:cNvSpPr>
            <a:spLocks noGrp="1"/>
          </p:cNvSpPr>
          <p:nvPr>
            <p:ph type="title"/>
          </p:nvPr>
        </p:nvSpPr>
        <p:spPr/>
        <p:txBody>
          <a:bodyPr/>
          <a:lstStyle/>
          <a:p>
            <a:r>
              <a:rPr lang="fr-FR"/>
              <a:t>Quelques dates</a:t>
            </a:r>
          </a:p>
        </p:txBody>
      </p:sp>
      <p:sp>
        <p:nvSpPr>
          <p:cNvPr id="4" name="Espace réservé du pied de page 3">
            <a:extLst>
              <a:ext uri="{FF2B5EF4-FFF2-40B4-BE49-F238E27FC236}">
                <a16:creationId xmlns:a16="http://schemas.microsoft.com/office/drawing/2014/main" id="{F904DDA5-A526-7B3D-2D85-8307CA2294E8}"/>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0AD6A7D4-CE9C-2C9F-7048-F14C4934F9A4}"/>
              </a:ext>
            </a:extLst>
          </p:cNvPr>
          <p:cNvSpPr>
            <a:spLocks noGrp="1"/>
          </p:cNvSpPr>
          <p:nvPr>
            <p:ph type="sldNum" sz="quarter" idx="12"/>
          </p:nvPr>
        </p:nvSpPr>
        <p:spPr/>
        <p:txBody>
          <a:bodyPr/>
          <a:lstStyle/>
          <a:p>
            <a:fld id="{86677A49-721C-554C-B816-334DFDADCED8}" type="slidenum">
              <a:rPr lang="fr-FR" smtClean="0"/>
              <a:t>14</a:t>
            </a:fld>
            <a:endParaRPr lang="fr-FR"/>
          </a:p>
        </p:txBody>
      </p:sp>
      <p:graphicFrame>
        <p:nvGraphicFramePr>
          <p:cNvPr id="6" name="Espace réservé du contenu 2">
            <a:extLst>
              <a:ext uri="{FF2B5EF4-FFF2-40B4-BE49-F238E27FC236}">
                <a16:creationId xmlns:a16="http://schemas.microsoft.com/office/drawing/2014/main" id="{817E73F4-BE95-A44E-1E62-B9D0175E53D4}"/>
              </a:ext>
            </a:extLst>
          </p:cNvPr>
          <p:cNvGraphicFramePr>
            <a:graphicFrameLocks/>
          </p:cNvGraphicFramePr>
          <p:nvPr>
            <p:extLst>
              <p:ext uri="{D42A27DB-BD31-4B8C-83A1-F6EECF244321}">
                <p14:modId xmlns:p14="http://schemas.microsoft.com/office/powerpoint/2010/main" val="2266706631"/>
              </p:ext>
            </p:extLst>
          </p:nvPr>
        </p:nvGraphicFramePr>
        <p:xfrm>
          <a:off x="838200" y="1982167"/>
          <a:ext cx="10515600" cy="4194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2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29DB84-4679-73C2-07B6-0226B562B978}"/>
              </a:ext>
            </a:extLst>
          </p:cNvPr>
          <p:cNvSpPr>
            <a:spLocks noGrp="1"/>
          </p:cNvSpPr>
          <p:nvPr>
            <p:ph type="title"/>
          </p:nvPr>
        </p:nvSpPr>
        <p:spPr/>
        <p:txBody>
          <a:bodyPr/>
          <a:lstStyle/>
          <a:p>
            <a:r>
              <a:rPr lang="fr-FR"/>
              <a:t>Composition</a:t>
            </a:r>
          </a:p>
        </p:txBody>
      </p:sp>
      <p:sp>
        <p:nvSpPr>
          <p:cNvPr id="3" name="Espace réservé du pied de page 2">
            <a:extLst>
              <a:ext uri="{FF2B5EF4-FFF2-40B4-BE49-F238E27FC236}">
                <a16:creationId xmlns:a16="http://schemas.microsoft.com/office/drawing/2014/main" id="{55FE1F62-7131-7893-1C14-4FFE9F090CEE}"/>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B91D2681-E324-6B0D-6924-4B9B081B7A67}"/>
              </a:ext>
            </a:extLst>
          </p:cNvPr>
          <p:cNvSpPr>
            <a:spLocks noGrp="1"/>
          </p:cNvSpPr>
          <p:nvPr>
            <p:ph type="sldNum" sz="quarter" idx="12"/>
          </p:nvPr>
        </p:nvSpPr>
        <p:spPr/>
        <p:txBody>
          <a:bodyPr/>
          <a:lstStyle/>
          <a:p>
            <a:fld id="{86677A49-721C-554C-B816-334DFDADCED8}" type="slidenum">
              <a:rPr lang="fr-FR" smtClean="0"/>
              <a:t>15</a:t>
            </a:fld>
            <a:endParaRPr lang="fr-FR"/>
          </a:p>
        </p:txBody>
      </p:sp>
      <p:graphicFrame>
        <p:nvGraphicFramePr>
          <p:cNvPr id="5" name="Espace réservé du contenu 3">
            <a:extLst>
              <a:ext uri="{FF2B5EF4-FFF2-40B4-BE49-F238E27FC236}">
                <a16:creationId xmlns:a16="http://schemas.microsoft.com/office/drawing/2014/main" id="{5F9588B4-CEBC-DAC7-F6A7-D6CFDF04E28D}"/>
              </a:ext>
            </a:extLst>
          </p:cNvPr>
          <p:cNvGraphicFramePr>
            <a:graphicFrameLocks/>
          </p:cNvGraphicFramePr>
          <p:nvPr>
            <p:extLst>
              <p:ext uri="{D42A27DB-BD31-4B8C-83A1-F6EECF244321}">
                <p14:modId xmlns:p14="http://schemas.microsoft.com/office/powerpoint/2010/main" val="3500481464"/>
              </p:ext>
            </p:extLst>
          </p:nvPr>
        </p:nvGraphicFramePr>
        <p:xfrm>
          <a:off x="838200" y="1196752"/>
          <a:ext cx="10515600" cy="52565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5006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a:solidFill>
                  <a:schemeClr val="bg1"/>
                </a:solidFill>
              </a:rPr>
              <a:t>Titre de la présentation </a:t>
            </a:r>
            <a:r>
              <a:rPr lang="fr-FR" err="1">
                <a:solidFill>
                  <a:schemeClr val="bg1"/>
                </a:solidFill>
              </a:rPr>
              <a:t>powerpoint</a:t>
            </a:r>
            <a:endParaRPr lang="fr-FR">
              <a:solidFill>
                <a:schemeClr val="bg1"/>
              </a:solidFill>
            </a:endParaRPr>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a:solidFill>
                  <a:schemeClr val="bg1"/>
                </a:solidFill>
              </a:rPr>
              <a:t>Prénom Nom, statut</a:t>
            </a:r>
            <a:br>
              <a:rPr lang="fr-FR">
                <a:solidFill>
                  <a:schemeClr val="bg1"/>
                </a:solidFill>
              </a:rPr>
            </a:br>
            <a:r>
              <a:rPr lang="fr-FR">
                <a:solidFill>
                  <a:schemeClr val="bg1"/>
                </a:solidFill>
              </a:rPr>
              <a:t>Membre du laboratoire Logiques de l’Agir</a:t>
            </a:r>
          </a:p>
          <a:p>
            <a:r>
              <a:rPr lang="fr-FR">
                <a:solidFill>
                  <a:schemeClr val="bg1"/>
                </a:solidFill>
              </a:rPr>
              <a:t>Jeudi 21 novembre 2024</a:t>
            </a:r>
          </a:p>
          <a:p>
            <a:r>
              <a:rPr lang="fr-FR">
                <a:solidFill>
                  <a:schemeClr val="bg1"/>
                </a:solidFill>
              </a:rPr>
              <a:t>UFR SLHS · site de Canot · salle T19</a:t>
            </a:r>
          </a:p>
        </p:txBody>
      </p:sp>
      <p:pic>
        <p:nvPicPr>
          <p:cNvPr id="5" name="Image 4">
            <a:extLst>
              <a:ext uri="{FF2B5EF4-FFF2-40B4-BE49-F238E27FC236}">
                <a16:creationId xmlns:a16="http://schemas.microsoft.com/office/drawing/2014/main" id="{6C08272D-3BF3-F8BC-1185-062603931305}"/>
              </a:ext>
            </a:extLst>
          </p:cNvPr>
          <p:cNvPicPr>
            <a:picLocks noChangeAspect="1"/>
          </p:cNvPicPr>
          <p:nvPr/>
        </p:nvPicPr>
        <p:blipFill rotWithShape="1">
          <a:blip r:embed="rId2"/>
          <a:srcRect l="4939" t="8479" r="63002" b="35253"/>
          <a:stretch/>
        </p:blipFill>
        <p:spPr>
          <a:xfrm>
            <a:off x="76200" y="6063343"/>
            <a:ext cx="3886200" cy="794657"/>
          </a:xfrm>
          <a:prstGeom prst="rect">
            <a:avLst/>
          </a:prstGeom>
        </p:spPr>
      </p:pic>
      <p:pic>
        <p:nvPicPr>
          <p:cNvPr id="7" name="Image 6">
            <a:extLst>
              <a:ext uri="{FF2B5EF4-FFF2-40B4-BE49-F238E27FC236}">
                <a16:creationId xmlns:a16="http://schemas.microsoft.com/office/drawing/2014/main" id="{8EC0D987-7E50-E8AA-08A0-A8C826139685}"/>
              </a:ext>
            </a:extLst>
          </p:cNvPr>
          <p:cNvPicPr>
            <a:picLocks noChangeAspect="1"/>
          </p:cNvPicPr>
          <p:nvPr/>
        </p:nvPicPr>
        <p:blipFill>
          <a:blip r:embed="rId3"/>
          <a:stretch>
            <a:fillRect/>
          </a:stretch>
        </p:blipFill>
        <p:spPr>
          <a:xfrm>
            <a:off x="8832304" y="6226211"/>
            <a:ext cx="1224136" cy="515157"/>
          </a:xfrm>
          <a:prstGeom prst="rect">
            <a:avLst/>
          </a:prstGeom>
        </p:spPr>
      </p:pic>
      <p:pic>
        <p:nvPicPr>
          <p:cNvPr id="8" name="Image 7">
            <a:extLst>
              <a:ext uri="{FF2B5EF4-FFF2-40B4-BE49-F238E27FC236}">
                <a16:creationId xmlns:a16="http://schemas.microsoft.com/office/drawing/2014/main" id="{2BCB2A53-019D-FF58-FBBD-568B64D9DCB2}"/>
              </a:ext>
            </a:extLst>
          </p:cNvPr>
          <p:cNvPicPr>
            <a:picLocks noChangeAspect="1"/>
          </p:cNvPicPr>
          <p:nvPr/>
        </p:nvPicPr>
        <p:blipFill>
          <a:blip r:embed="rId4"/>
          <a:stretch>
            <a:fillRect/>
          </a:stretch>
        </p:blipFill>
        <p:spPr>
          <a:xfrm>
            <a:off x="4841087" y="6221923"/>
            <a:ext cx="1326921" cy="663461"/>
          </a:xfrm>
          <a:prstGeom prst="rect">
            <a:avLst/>
          </a:prstGeom>
        </p:spPr>
      </p:pic>
      <p:pic>
        <p:nvPicPr>
          <p:cNvPr id="4" name="Image 3">
            <a:extLst>
              <a:ext uri="{FF2B5EF4-FFF2-40B4-BE49-F238E27FC236}">
                <a16:creationId xmlns:a16="http://schemas.microsoft.com/office/drawing/2014/main" id="{6B9FF43D-BC87-2CFF-7BB5-06595AD75854}"/>
              </a:ext>
            </a:extLst>
          </p:cNvPr>
          <p:cNvPicPr>
            <a:picLocks noChangeAspect="1"/>
          </p:cNvPicPr>
          <p:nvPr/>
        </p:nvPicPr>
        <p:blipFill>
          <a:blip r:embed="rId5"/>
          <a:stretch>
            <a:fillRect/>
          </a:stretch>
        </p:blipFill>
        <p:spPr>
          <a:xfrm>
            <a:off x="10828839" y="6273872"/>
            <a:ext cx="1171817" cy="467496"/>
          </a:xfrm>
          <a:prstGeom prst="rect">
            <a:avLst/>
          </a:prstGeom>
        </p:spPr>
      </p:pic>
      <p:pic>
        <p:nvPicPr>
          <p:cNvPr id="6" name="Image 5">
            <a:extLst>
              <a:ext uri="{FF2B5EF4-FFF2-40B4-BE49-F238E27FC236}">
                <a16:creationId xmlns:a16="http://schemas.microsoft.com/office/drawing/2014/main" id="{7BAEFDCD-0416-ADAC-31C2-BE60CB8A9A82}"/>
              </a:ext>
            </a:extLst>
          </p:cNvPr>
          <p:cNvPicPr>
            <a:picLocks noChangeAspect="1"/>
          </p:cNvPicPr>
          <p:nvPr/>
        </p:nvPicPr>
        <p:blipFill>
          <a:blip r:embed="rId6"/>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677428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53497E-1810-A03F-9D44-BDF081B48EB0}"/>
              </a:ext>
            </a:extLst>
          </p:cNvPr>
          <p:cNvSpPr>
            <a:spLocks noGrp="1"/>
          </p:cNvSpPr>
          <p:nvPr>
            <p:ph type="title"/>
          </p:nvPr>
        </p:nvSpPr>
        <p:spPr/>
        <p:txBody>
          <a:bodyPr/>
          <a:lstStyle/>
          <a:p>
            <a:r>
              <a:rPr lang="fr-FR"/>
              <a:t>Titre de la diapositive</a:t>
            </a:r>
          </a:p>
        </p:txBody>
      </p:sp>
      <p:sp>
        <p:nvSpPr>
          <p:cNvPr id="3" name="Espace réservé du contenu 2">
            <a:extLst>
              <a:ext uri="{FF2B5EF4-FFF2-40B4-BE49-F238E27FC236}">
                <a16:creationId xmlns:a16="http://schemas.microsoft.com/office/drawing/2014/main" id="{719E6A87-3655-214E-9A0D-14C448E3A4CF}"/>
              </a:ext>
            </a:extLst>
          </p:cNvPr>
          <p:cNvSpPr>
            <a:spLocks noGrp="1"/>
          </p:cNvSpPr>
          <p:nvPr>
            <p:ph idx="1"/>
          </p:nvPr>
        </p:nvSpPr>
        <p:spPr/>
        <p:txBody>
          <a:bodyPr/>
          <a:lstStyle/>
          <a:p>
            <a:r>
              <a:rPr lang="fr-FR"/>
              <a:t>Contenu de la diapositive</a:t>
            </a:r>
          </a:p>
          <a:p>
            <a:r>
              <a:rPr lang="fr-FR"/>
              <a:t>Présenté en liste</a:t>
            </a:r>
          </a:p>
        </p:txBody>
      </p:sp>
      <p:sp>
        <p:nvSpPr>
          <p:cNvPr id="5" name="Espace réservé du pied de page 4">
            <a:extLst>
              <a:ext uri="{FF2B5EF4-FFF2-40B4-BE49-F238E27FC236}">
                <a16:creationId xmlns:a16="http://schemas.microsoft.com/office/drawing/2014/main" id="{5A7267F6-28DC-DCF6-6B0D-71BBE2A37B0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31AED0E1-A439-00DA-48BC-B7C74F8ABEF3}"/>
              </a:ext>
            </a:extLst>
          </p:cNvPr>
          <p:cNvSpPr>
            <a:spLocks noGrp="1"/>
          </p:cNvSpPr>
          <p:nvPr>
            <p:ph type="sldNum" sz="quarter" idx="12"/>
          </p:nvPr>
        </p:nvSpPr>
        <p:spPr/>
        <p:txBody>
          <a:bodyPr/>
          <a:lstStyle/>
          <a:p>
            <a:fld id="{86677A49-721C-554C-B816-334DFDADCED8}" type="slidenum">
              <a:rPr lang="fr-FR" smtClean="0"/>
              <a:t>3</a:t>
            </a:fld>
            <a:endParaRPr lang="fr-FR"/>
          </a:p>
        </p:txBody>
      </p:sp>
    </p:spTree>
    <p:extLst>
      <p:ext uri="{BB962C8B-B14F-4D97-AF65-F5344CB8AC3E}">
        <p14:creationId xmlns:p14="http://schemas.microsoft.com/office/powerpoint/2010/main" val="3951459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E16043-5D60-7E7D-CB21-D8909DF70A02}"/>
              </a:ext>
            </a:extLst>
          </p:cNvPr>
          <p:cNvSpPr/>
          <p:nvPr/>
        </p:nvSpPr>
        <p:spPr>
          <a:xfrm>
            <a:off x="0" y="0"/>
            <a:ext cx="12191999" cy="6381328"/>
          </a:xfrm>
          <a:prstGeom prst="rect">
            <a:avLst/>
          </a:prstGeom>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CA1912-4E7E-4354-B82D-2C8D8113573F}"/>
              </a:ext>
            </a:extLst>
          </p:cNvPr>
          <p:cNvSpPr>
            <a:spLocks noGrp="1"/>
          </p:cNvSpPr>
          <p:nvPr>
            <p:ph type="title"/>
          </p:nvPr>
        </p:nvSpPr>
        <p:spPr/>
        <p:txBody>
          <a:bodyPr/>
          <a:lstStyle/>
          <a:p>
            <a:r>
              <a:rPr lang="fr-FR">
                <a:solidFill>
                  <a:schemeClr val="bg1"/>
                </a:solidFill>
              </a:rPr>
              <a:t>Titre de la diapositive</a:t>
            </a:r>
          </a:p>
        </p:txBody>
      </p:sp>
      <p:sp>
        <p:nvSpPr>
          <p:cNvPr id="3" name="Espace réservé du contenu 2">
            <a:extLst>
              <a:ext uri="{FF2B5EF4-FFF2-40B4-BE49-F238E27FC236}">
                <a16:creationId xmlns:a16="http://schemas.microsoft.com/office/drawing/2014/main" id="{2A72C594-16C3-B925-FA06-7956EF50FF7B}"/>
              </a:ext>
            </a:extLst>
          </p:cNvPr>
          <p:cNvSpPr>
            <a:spLocks noGrp="1"/>
          </p:cNvSpPr>
          <p:nvPr>
            <p:ph idx="1"/>
          </p:nvPr>
        </p:nvSpPr>
        <p:spPr/>
        <p:txBody>
          <a:bodyPr/>
          <a:lstStyle/>
          <a:p>
            <a:r>
              <a:rPr lang="fr-FR">
                <a:solidFill>
                  <a:schemeClr val="bg1"/>
                </a:solidFill>
              </a:rPr>
              <a:t>Lorem </a:t>
            </a:r>
            <a:r>
              <a:rPr lang="fr-FR" err="1">
                <a:solidFill>
                  <a:schemeClr val="bg1"/>
                </a:solidFill>
              </a:rPr>
              <a:t>impsum</a:t>
            </a:r>
            <a:r>
              <a:rPr lang="fr-FR">
                <a:solidFill>
                  <a:schemeClr val="bg1"/>
                </a:solidFill>
              </a:rPr>
              <a:t> </a:t>
            </a:r>
            <a:r>
              <a:rPr lang="fr-FR" err="1">
                <a:solidFill>
                  <a:schemeClr val="bg1"/>
                </a:solidFill>
              </a:rPr>
              <a:t>dolorem</a:t>
            </a:r>
            <a:endParaRPr lang="fr-FR">
              <a:solidFill>
                <a:schemeClr val="bg1"/>
              </a:solidFill>
            </a:endParaRPr>
          </a:p>
        </p:txBody>
      </p:sp>
      <p:sp>
        <p:nvSpPr>
          <p:cNvPr id="4" name="Espace réservé du pied de page 3">
            <a:extLst>
              <a:ext uri="{FF2B5EF4-FFF2-40B4-BE49-F238E27FC236}">
                <a16:creationId xmlns:a16="http://schemas.microsoft.com/office/drawing/2014/main" id="{CD9C1D01-6354-9E57-B1CF-54D64DC3509B}"/>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B57BEC23-754B-FFCA-73C5-A29581FB633F}"/>
              </a:ext>
            </a:extLst>
          </p:cNvPr>
          <p:cNvSpPr>
            <a:spLocks noGrp="1"/>
          </p:cNvSpPr>
          <p:nvPr>
            <p:ph type="sldNum" sz="quarter" idx="12"/>
          </p:nvPr>
        </p:nvSpPr>
        <p:spPr/>
        <p:txBody>
          <a:bodyPr/>
          <a:lstStyle/>
          <a:p>
            <a:fld id="{86677A49-721C-554C-B816-334DFDADCED8}" type="slidenum">
              <a:rPr lang="fr-FR" smtClean="0"/>
              <a:t>4</a:t>
            </a:fld>
            <a:endParaRPr lang="fr-FR"/>
          </a:p>
        </p:txBody>
      </p:sp>
    </p:spTree>
    <p:extLst>
      <p:ext uri="{BB962C8B-B14F-4D97-AF65-F5344CB8AC3E}">
        <p14:creationId xmlns:p14="http://schemas.microsoft.com/office/powerpoint/2010/main" val="1428059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a:t>Titre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t>Avec un sous-titre</a:t>
            </a:r>
          </a:p>
        </p:txBody>
      </p:sp>
      <p:pic>
        <p:nvPicPr>
          <p:cNvPr id="5" name="Image 4">
            <a:extLst>
              <a:ext uri="{FF2B5EF4-FFF2-40B4-BE49-F238E27FC236}">
                <a16:creationId xmlns:a16="http://schemas.microsoft.com/office/drawing/2014/main" id="{3FBECF9B-62EE-F78B-D2A3-2895D320948E}"/>
              </a:ext>
            </a:extLst>
          </p:cNvPr>
          <p:cNvPicPr>
            <a:picLocks noChangeAspect="1"/>
          </p:cNvPicPr>
          <p:nvPr/>
        </p:nvPicPr>
        <p:blipFill>
          <a:blip r:embed="rId2"/>
          <a:stretch>
            <a:fillRect/>
          </a:stretch>
        </p:blipFill>
        <p:spPr>
          <a:xfrm>
            <a:off x="5092352" y="2484730"/>
            <a:ext cx="7772400" cy="4373270"/>
          </a:xfrm>
          <a:prstGeom prst="rect">
            <a:avLst/>
          </a:prstGeom>
        </p:spPr>
      </p:pic>
      <p:sp>
        <p:nvSpPr>
          <p:cNvPr id="6" name="Espace réservé du pied de page 5">
            <a:extLst>
              <a:ext uri="{FF2B5EF4-FFF2-40B4-BE49-F238E27FC236}">
                <a16:creationId xmlns:a16="http://schemas.microsoft.com/office/drawing/2014/main" id="{FC76D654-AC25-2A11-BA8E-6C7F24967EBE}"/>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D210A2F6-F02E-7B93-C73D-A8526A041C70}"/>
              </a:ext>
            </a:extLst>
          </p:cNvPr>
          <p:cNvSpPr>
            <a:spLocks noGrp="1"/>
          </p:cNvSpPr>
          <p:nvPr>
            <p:ph type="sldNum" sz="quarter" idx="12"/>
          </p:nvPr>
        </p:nvSpPr>
        <p:spPr/>
        <p:txBody>
          <a:bodyPr/>
          <a:lstStyle/>
          <a:p>
            <a:fld id="{86677A49-721C-554C-B816-334DFDADCED8}" type="slidenum">
              <a:rPr lang="fr-FR" smtClean="0"/>
              <a:t>5</a:t>
            </a:fld>
            <a:endParaRPr lang="fr-FR"/>
          </a:p>
        </p:txBody>
      </p:sp>
    </p:spTree>
    <p:extLst>
      <p:ext uri="{BB962C8B-B14F-4D97-AF65-F5344CB8AC3E}">
        <p14:creationId xmlns:p14="http://schemas.microsoft.com/office/powerpoint/2010/main" val="2428249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C872C3-3EED-3E9B-833A-06575B0B5D38}"/>
              </a:ext>
            </a:extLst>
          </p:cNvPr>
          <p:cNvSpPr/>
          <p:nvPr/>
        </p:nvSpPr>
        <p:spPr>
          <a:xfrm>
            <a:off x="0" y="0"/>
            <a:ext cx="12191999" cy="6858000"/>
          </a:xfrm>
          <a:prstGeom prst="rect">
            <a:avLst/>
          </a:prstGeom>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a:solidFill>
                  <a:schemeClr val="bg1"/>
                </a:solidFill>
              </a:rPr>
              <a:t>Titre de section</a:t>
            </a:r>
            <a:r>
              <a:rPr lang="fr-FR"/>
              <a:t>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solidFill>
                  <a:schemeClr val="bg1"/>
                </a:solidFill>
              </a:rPr>
              <a:t>Avec un sous-titre</a:t>
            </a:r>
          </a:p>
        </p:txBody>
      </p:sp>
      <p:pic>
        <p:nvPicPr>
          <p:cNvPr id="5" name="Image 4">
            <a:extLst>
              <a:ext uri="{FF2B5EF4-FFF2-40B4-BE49-F238E27FC236}">
                <a16:creationId xmlns:a16="http://schemas.microsoft.com/office/drawing/2014/main" id="{3FBECF9B-62EE-F78B-D2A3-2895D320948E}"/>
              </a:ext>
            </a:extLst>
          </p:cNvPr>
          <p:cNvPicPr>
            <a:picLocks noChangeAspect="1"/>
          </p:cNvPicPr>
          <p:nvPr/>
        </p:nvPicPr>
        <p:blipFill>
          <a:blip r:embed="rId2"/>
          <a:stretch>
            <a:fillRect/>
          </a:stretch>
        </p:blipFill>
        <p:spPr>
          <a:xfrm>
            <a:off x="2331630" y="1230086"/>
            <a:ext cx="10002218" cy="5627914"/>
          </a:xfrm>
          <a:prstGeom prst="rect">
            <a:avLst/>
          </a:prstGeom>
        </p:spPr>
      </p:pic>
      <p:sp>
        <p:nvSpPr>
          <p:cNvPr id="7" name="Espace réservé du pied de page 6">
            <a:extLst>
              <a:ext uri="{FF2B5EF4-FFF2-40B4-BE49-F238E27FC236}">
                <a16:creationId xmlns:a16="http://schemas.microsoft.com/office/drawing/2014/main" id="{AD8B54F8-814F-86D3-9461-BF39BA06B70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8" name="Espace réservé du numéro de diapositive 7">
            <a:extLst>
              <a:ext uri="{FF2B5EF4-FFF2-40B4-BE49-F238E27FC236}">
                <a16:creationId xmlns:a16="http://schemas.microsoft.com/office/drawing/2014/main" id="{10EC3633-4795-9C3F-4AD5-82573D97E72B}"/>
              </a:ext>
            </a:extLst>
          </p:cNvPr>
          <p:cNvSpPr>
            <a:spLocks noGrp="1"/>
          </p:cNvSpPr>
          <p:nvPr>
            <p:ph type="sldNum" sz="quarter" idx="12"/>
          </p:nvPr>
        </p:nvSpPr>
        <p:spPr/>
        <p:txBody>
          <a:bodyPr/>
          <a:lstStyle/>
          <a:p>
            <a:fld id="{86677A49-721C-554C-B816-334DFDADCED8}" type="slidenum">
              <a:rPr lang="fr-FR" smtClean="0">
                <a:solidFill>
                  <a:schemeClr val="bg1"/>
                </a:solidFill>
              </a:rPr>
              <a:t>6</a:t>
            </a:fld>
            <a:endParaRPr lang="fr-FR">
              <a:solidFill>
                <a:schemeClr val="bg1"/>
              </a:solidFill>
            </a:endParaRPr>
          </a:p>
        </p:txBody>
      </p:sp>
    </p:spTree>
    <p:extLst>
      <p:ext uri="{BB962C8B-B14F-4D97-AF65-F5344CB8AC3E}">
        <p14:creationId xmlns:p14="http://schemas.microsoft.com/office/powerpoint/2010/main" val="1548645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460ABB-03E0-45B1-D71C-170E48512BF2}"/>
              </a:ext>
            </a:extLst>
          </p:cNvPr>
          <p:cNvSpPr>
            <a:spLocks noGrp="1"/>
          </p:cNvSpPr>
          <p:nvPr>
            <p:ph type="title"/>
          </p:nvPr>
        </p:nvSpPr>
        <p:spPr/>
        <p:txBody>
          <a:bodyPr/>
          <a:lstStyle/>
          <a:p>
            <a:r>
              <a:rPr lang="fr-FR"/>
              <a:t>Titre de la diapositive (deux contenus)</a:t>
            </a:r>
          </a:p>
        </p:txBody>
      </p:sp>
      <p:sp>
        <p:nvSpPr>
          <p:cNvPr id="3" name="Espace réservé du contenu 2">
            <a:extLst>
              <a:ext uri="{FF2B5EF4-FFF2-40B4-BE49-F238E27FC236}">
                <a16:creationId xmlns:a16="http://schemas.microsoft.com/office/drawing/2014/main" id="{683A6E0B-6CB9-455C-1521-B411F399A3CD}"/>
              </a:ext>
            </a:extLst>
          </p:cNvPr>
          <p:cNvSpPr>
            <a:spLocks noGrp="1"/>
          </p:cNvSpPr>
          <p:nvPr>
            <p:ph sz="half" idx="1"/>
          </p:nvPr>
        </p:nvSpPr>
        <p:spPr/>
        <p:txBody>
          <a:bodyPr/>
          <a:lstStyle/>
          <a:p>
            <a:r>
              <a:rPr lang="fr-FR"/>
              <a:t>Premier contenu</a:t>
            </a:r>
          </a:p>
        </p:txBody>
      </p:sp>
      <p:sp>
        <p:nvSpPr>
          <p:cNvPr id="4" name="Espace réservé du contenu 3">
            <a:extLst>
              <a:ext uri="{FF2B5EF4-FFF2-40B4-BE49-F238E27FC236}">
                <a16:creationId xmlns:a16="http://schemas.microsoft.com/office/drawing/2014/main" id="{A95DF7D5-17AD-18A0-F7AB-8843744F2136}"/>
              </a:ext>
            </a:extLst>
          </p:cNvPr>
          <p:cNvSpPr>
            <a:spLocks noGrp="1"/>
          </p:cNvSpPr>
          <p:nvPr>
            <p:ph sz="half" idx="2"/>
          </p:nvPr>
        </p:nvSpPr>
        <p:spPr/>
        <p:txBody>
          <a:bodyPr/>
          <a:lstStyle/>
          <a:p>
            <a:r>
              <a:rPr lang="fr-FR"/>
              <a:t>Deuxième contenu</a:t>
            </a:r>
          </a:p>
          <a:p>
            <a:pPr marL="0" indent="0">
              <a:buNone/>
            </a:pPr>
            <a:endParaRPr lang="fr-FR"/>
          </a:p>
        </p:txBody>
      </p:sp>
      <p:sp>
        <p:nvSpPr>
          <p:cNvPr id="6" name="Espace réservé du pied de page 5">
            <a:extLst>
              <a:ext uri="{FF2B5EF4-FFF2-40B4-BE49-F238E27FC236}">
                <a16:creationId xmlns:a16="http://schemas.microsoft.com/office/drawing/2014/main" id="{24B8A023-2236-B55B-E2BE-BC753A4DA0D3}"/>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4C37D772-FD24-A9FD-C19D-30855F1D377C}"/>
              </a:ext>
            </a:extLst>
          </p:cNvPr>
          <p:cNvSpPr>
            <a:spLocks noGrp="1"/>
          </p:cNvSpPr>
          <p:nvPr>
            <p:ph type="sldNum" sz="quarter" idx="12"/>
          </p:nvPr>
        </p:nvSpPr>
        <p:spPr/>
        <p:txBody>
          <a:bodyPr/>
          <a:lstStyle/>
          <a:p>
            <a:fld id="{86677A49-721C-554C-B816-334DFDADCED8}" type="slidenum">
              <a:rPr lang="fr-FR" smtClean="0"/>
              <a:t>7</a:t>
            </a:fld>
            <a:endParaRPr lang="fr-FR"/>
          </a:p>
        </p:txBody>
      </p:sp>
    </p:spTree>
    <p:extLst>
      <p:ext uri="{BB962C8B-B14F-4D97-AF65-F5344CB8AC3E}">
        <p14:creationId xmlns:p14="http://schemas.microsoft.com/office/powerpoint/2010/main" val="4090039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57A4D8-48EB-D59C-669E-1EB40ED7352D}"/>
              </a:ext>
            </a:extLst>
          </p:cNvPr>
          <p:cNvSpPr>
            <a:spLocks noGrp="1"/>
          </p:cNvSpPr>
          <p:nvPr>
            <p:ph type="title"/>
          </p:nvPr>
        </p:nvSpPr>
        <p:spPr/>
        <p:txBody>
          <a:bodyPr/>
          <a:lstStyle/>
          <a:p>
            <a:r>
              <a:rPr lang="fr-FR"/>
              <a:t>Comparaison</a:t>
            </a:r>
          </a:p>
        </p:txBody>
      </p:sp>
      <p:sp>
        <p:nvSpPr>
          <p:cNvPr id="3" name="Espace réservé du texte 2">
            <a:extLst>
              <a:ext uri="{FF2B5EF4-FFF2-40B4-BE49-F238E27FC236}">
                <a16:creationId xmlns:a16="http://schemas.microsoft.com/office/drawing/2014/main" id="{6029D969-C774-E39A-35F5-3CF8FE3575C4}"/>
              </a:ext>
            </a:extLst>
          </p:cNvPr>
          <p:cNvSpPr>
            <a:spLocks noGrp="1"/>
          </p:cNvSpPr>
          <p:nvPr>
            <p:ph type="body" idx="1"/>
          </p:nvPr>
        </p:nvSpPr>
        <p:spPr/>
        <p:txBody>
          <a:bodyPr/>
          <a:lstStyle/>
          <a:p>
            <a:r>
              <a:rPr lang="fr-FR"/>
              <a:t>Premier cas</a:t>
            </a:r>
          </a:p>
        </p:txBody>
      </p:sp>
      <p:sp>
        <p:nvSpPr>
          <p:cNvPr id="4" name="Espace réservé du contenu 3">
            <a:extLst>
              <a:ext uri="{FF2B5EF4-FFF2-40B4-BE49-F238E27FC236}">
                <a16:creationId xmlns:a16="http://schemas.microsoft.com/office/drawing/2014/main" id="{A3E1F166-9644-A343-F1EE-BDCF98A36F30}"/>
              </a:ext>
            </a:extLst>
          </p:cNvPr>
          <p:cNvSpPr>
            <a:spLocks noGrp="1"/>
          </p:cNvSpPr>
          <p:nvPr>
            <p:ph sz="half" idx="2"/>
          </p:nvPr>
        </p:nvSpPr>
        <p:spPr/>
        <p:txBody>
          <a:bodyPr/>
          <a:lstStyle/>
          <a:p>
            <a:r>
              <a:rPr lang="fr-FR"/>
              <a:t>Liste</a:t>
            </a:r>
          </a:p>
          <a:p>
            <a:r>
              <a:rPr lang="fr-FR"/>
              <a:t>Contenant</a:t>
            </a:r>
          </a:p>
          <a:p>
            <a:r>
              <a:rPr lang="fr-FR"/>
              <a:t>Des éléments</a:t>
            </a:r>
          </a:p>
        </p:txBody>
      </p:sp>
      <p:sp>
        <p:nvSpPr>
          <p:cNvPr id="5" name="Espace réservé du texte 4">
            <a:extLst>
              <a:ext uri="{FF2B5EF4-FFF2-40B4-BE49-F238E27FC236}">
                <a16:creationId xmlns:a16="http://schemas.microsoft.com/office/drawing/2014/main" id="{0BA867BA-47F5-228D-441C-06ACCD04C18A}"/>
              </a:ext>
            </a:extLst>
          </p:cNvPr>
          <p:cNvSpPr>
            <a:spLocks noGrp="1"/>
          </p:cNvSpPr>
          <p:nvPr>
            <p:ph type="body" sz="quarter" idx="3"/>
          </p:nvPr>
        </p:nvSpPr>
        <p:spPr/>
        <p:txBody>
          <a:bodyPr/>
          <a:lstStyle/>
          <a:p>
            <a:r>
              <a:rPr lang="fr-FR"/>
              <a:t>Deuxième cas</a:t>
            </a:r>
          </a:p>
        </p:txBody>
      </p:sp>
      <p:sp>
        <p:nvSpPr>
          <p:cNvPr id="6" name="Espace réservé du contenu 5">
            <a:extLst>
              <a:ext uri="{FF2B5EF4-FFF2-40B4-BE49-F238E27FC236}">
                <a16:creationId xmlns:a16="http://schemas.microsoft.com/office/drawing/2014/main" id="{237BE083-861D-BDC8-0BFF-5F120BB8479D}"/>
              </a:ext>
            </a:extLst>
          </p:cNvPr>
          <p:cNvSpPr>
            <a:spLocks noGrp="1"/>
          </p:cNvSpPr>
          <p:nvPr>
            <p:ph sz="quarter" idx="4"/>
          </p:nvPr>
        </p:nvSpPr>
        <p:spPr/>
        <p:txBody>
          <a:bodyPr/>
          <a:lstStyle/>
          <a:p>
            <a:r>
              <a:rPr lang="fr-FR"/>
              <a:t>Liste</a:t>
            </a:r>
          </a:p>
          <a:p>
            <a:r>
              <a:rPr lang="fr-FR"/>
              <a:t>Contenant</a:t>
            </a:r>
          </a:p>
          <a:p>
            <a:r>
              <a:rPr lang="fr-FR"/>
              <a:t>Des éléments</a:t>
            </a:r>
          </a:p>
          <a:p>
            <a:endParaRPr lang="fr-FR"/>
          </a:p>
        </p:txBody>
      </p:sp>
      <p:sp>
        <p:nvSpPr>
          <p:cNvPr id="8" name="Espace réservé du pied de page 7">
            <a:extLst>
              <a:ext uri="{FF2B5EF4-FFF2-40B4-BE49-F238E27FC236}">
                <a16:creationId xmlns:a16="http://schemas.microsoft.com/office/drawing/2014/main" id="{4F2CDAE9-6714-37E6-8263-6228511D3893}"/>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CAC9C790-56AE-C15A-2DE2-05F8A6378FB3}"/>
              </a:ext>
            </a:extLst>
          </p:cNvPr>
          <p:cNvSpPr>
            <a:spLocks noGrp="1"/>
          </p:cNvSpPr>
          <p:nvPr>
            <p:ph type="sldNum" sz="quarter" idx="12"/>
          </p:nvPr>
        </p:nvSpPr>
        <p:spPr/>
        <p:txBody>
          <a:bodyPr/>
          <a:lstStyle/>
          <a:p>
            <a:fld id="{86677A49-721C-554C-B816-334DFDADCED8}" type="slidenum">
              <a:rPr lang="fr-FR" smtClean="0"/>
              <a:t>8</a:t>
            </a:fld>
            <a:endParaRPr lang="fr-FR"/>
          </a:p>
        </p:txBody>
      </p:sp>
    </p:spTree>
    <p:extLst>
      <p:ext uri="{BB962C8B-B14F-4D97-AF65-F5344CB8AC3E}">
        <p14:creationId xmlns:p14="http://schemas.microsoft.com/office/powerpoint/2010/main" val="295584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4BB8367-05F0-74C0-C97B-1027488B16EE}"/>
              </a:ext>
            </a:extLst>
          </p:cNvPr>
          <p:cNvSpPr/>
          <p:nvPr/>
        </p:nvSpPr>
        <p:spPr>
          <a:xfrm>
            <a:off x="0" y="0"/>
            <a:ext cx="12191999" cy="6858000"/>
          </a:xfrm>
          <a:prstGeom prst="rect">
            <a:avLst/>
          </a:prstGeom>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BB9363D4-1662-2F9B-F6D0-3CECE446520B}"/>
              </a:ext>
            </a:extLst>
          </p:cNvPr>
          <p:cNvSpPr>
            <a:spLocks noGrp="1"/>
          </p:cNvSpPr>
          <p:nvPr>
            <p:ph type="title"/>
          </p:nvPr>
        </p:nvSpPr>
        <p:spPr>
          <a:xfrm>
            <a:off x="805542" y="-1"/>
            <a:ext cx="5290457" cy="6857999"/>
          </a:xfrm>
        </p:spPr>
        <p:txBody>
          <a:bodyPr anchor="ctr"/>
          <a:lstStyle/>
          <a:p>
            <a:r>
              <a:rPr lang="fr-FR">
                <a:solidFill>
                  <a:schemeClr val="bg1"/>
                </a:solidFill>
              </a:rPr>
              <a:t>Titre avec</a:t>
            </a:r>
            <a:br>
              <a:rPr lang="fr-FR">
                <a:solidFill>
                  <a:schemeClr val="bg1"/>
                </a:solidFill>
              </a:rPr>
            </a:br>
            <a:r>
              <a:rPr lang="fr-FR">
                <a:solidFill>
                  <a:schemeClr val="bg1"/>
                </a:solidFill>
              </a:rPr>
              <a:t>une image</a:t>
            </a:r>
            <a:br>
              <a:rPr lang="fr-FR">
                <a:solidFill>
                  <a:schemeClr val="bg1"/>
                </a:solidFill>
              </a:rPr>
            </a:br>
            <a:r>
              <a:rPr lang="fr-FR">
                <a:solidFill>
                  <a:schemeClr val="bg1"/>
                </a:solidFill>
              </a:rPr>
              <a:t>et un arrière-plan de couleur unie</a:t>
            </a:r>
          </a:p>
        </p:txBody>
      </p:sp>
      <p:pic>
        <p:nvPicPr>
          <p:cNvPr id="10" name="Image 9">
            <a:extLst>
              <a:ext uri="{FF2B5EF4-FFF2-40B4-BE49-F238E27FC236}">
                <a16:creationId xmlns:a16="http://schemas.microsoft.com/office/drawing/2014/main" id="{26033C50-AAA5-51AE-0E3C-7D2642369A2F}"/>
              </a:ext>
            </a:extLst>
          </p:cNvPr>
          <p:cNvPicPr>
            <a:picLocks noChangeAspect="1"/>
          </p:cNvPicPr>
          <p:nvPr/>
        </p:nvPicPr>
        <p:blipFill>
          <a:blip r:embed="rId2"/>
          <a:srcRect/>
          <a:stretch/>
        </p:blipFill>
        <p:spPr>
          <a:xfrm>
            <a:off x="6191250" y="0"/>
            <a:ext cx="6000750" cy="6858000"/>
          </a:xfrm>
          <a:prstGeom prst="rect">
            <a:avLst/>
          </a:prstGeom>
        </p:spPr>
      </p:pic>
      <p:sp>
        <p:nvSpPr>
          <p:cNvPr id="4" name="Espace réservé du pied de page 3">
            <a:extLst>
              <a:ext uri="{FF2B5EF4-FFF2-40B4-BE49-F238E27FC236}">
                <a16:creationId xmlns:a16="http://schemas.microsoft.com/office/drawing/2014/main" id="{FAF5ABEF-7CFC-1677-9690-29777A55D672}"/>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7A33F58A-3427-20F5-39A0-8EE2713489AE}"/>
              </a:ext>
            </a:extLst>
          </p:cNvPr>
          <p:cNvSpPr>
            <a:spLocks noGrp="1"/>
          </p:cNvSpPr>
          <p:nvPr>
            <p:ph type="sldNum" sz="quarter" idx="12"/>
          </p:nvPr>
        </p:nvSpPr>
        <p:spPr/>
        <p:txBody>
          <a:bodyPr/>
          <a:lstStyle/>
          <a:p>
            <a:fld id="{86677A49-721C-554C-B816-334DFDADCED8}" type="slidenum">
              <a:rPr lang="fr-FR" smtClean="0">
                <a:solidFill>
                  <a:schemeClr val="bg1"/>
                </a:solidFill>
              </a:rPr>
              <a:t>9</a:t>
            </a:fld>
            <a:endParaRPr lang="fr-FR">
              <a:solidFill>
                <a:schemeClr val="bg1"/>
              </a:solidFill>
            </a:endParaRPr>
          </a:p>
        </p:txBody>
      </p:sp>
    </p:spTree>
    <p:extLst>
      <p:ext uri="{BB962C8B-B14F-4D97-AF65-F5344CB8AC3E}">
        <p14:creationId xmlns:p14="http://schemas.microsoft.com/office/powerpoint/2010/main" val="2912620559"/>
      </p:ext>
    </p:extLst>
  </p:cSld>
  <p:clrMapOvr>
    <a:masterClrMapping/>
  </p:clrMapOvr>
</p:sld>
</file>

<file path=ppt/theme/theme1.xml><?xml version="1.0" encoding="utf-8"?>
<a:theme xmlns:a="http://schemas.openxmlformats.org/drawingml/2006/main" name="Thème1-LDA">
  <a:themeElements>
    <a:clrScheme name="LDA">
      <a:dk1>
        <a:srgbClr val="000000"/>
      </a:dk1>
      <a:lt1>
        <a:srgbClr val="FFFFFF"/>
      </a:lt1>
      <a:dk2>
        <a:srgbClr val="302683"/>
      </a:dk2>
      <a:lt2>
        <a:srgbClr val="E7E6E6"/>
      </a:lt2>
      <a:accent1>
        <a:srgbClr val="D41124"/>
      </a:accent1>
      <a:accent2>
        <a:srgbClr val="5B2483"/>
      </a:accent2>
      <a:accent3>
        <a:srgbClr val="A5A5A5"/>
      </a:accent3>
      <a:accent4>
        <a:srgbClr val="1A5A4B"/>
      </a:accent4>
      <a:accent5>
        <a:srgbClr val="5B9BD5"/>
      </a:accent5>
      <a:accent6>
        <a:srgbClr val="FF4800"/>
      </a:accent6>
      <a:hlink>
        <a:srgbClr val="0563C1"/>
      </a:hlink>
      <a:folHlink>
        <a:srgbClr val="AC38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LDA" id="{9E382BF3-E7DD-FD4D-96D2-F5895FF54862}" vid="{3C368441-ABD8-474A-BB34-9F5079B471C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315</TotalTime>
  <Words>406</Words>
  <Application>Microsoft Macintosh PowerPoint</Application>
  <PresentationFormat>Grand écran</PresentationFormat>
  <Paragraphs>94</Paragraphs>
  <Slides>15</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15</vt:i4>
      </vt:variant>
    </vt:vector>
  </HeadingPairs>
  <TitlesOfParts>
    <vt:vector size="19" baseType="lpstr">
      <vt:lpstr>Arial</vt:lpstr>
      <vt:lpstr>Calibri</vt:lpstr>
      <vt:lpstr>Police système Courant</vt:lpstr>
      <vt:lpstr>Thème1-LDA</vt:lpstr>
      <vt:lpstr>Titre de la présentation powerpoint</vt:lpstr>
      <vt:lpstr>Titre de la présentation powerpoint</vt:lpstr>
      <vt:lpstr>Titre de la diapositive</vt:lpstr>
      <vt:lpstr>Titre de la diapositive</vt:lpstr>
      <vt:lpstr>Titre de section</vt:lpstr>
      <vt:lpstr>Titre de section de section</vt:lpstr>
      <vt:lpstr>Titre de la diapositive (deux contenus)</vt:lpstr>
      <vt:lpstr>Comparaison</vt:lpstr>
      <vt:lpstr>Titre avec une image et un arrière-plan de couleur unie</vt:lpstr>
      <vt:lpstr>Titre et contenu</vt:lpstr>
      <vt:lpstr>Texte avec image</vt:lpstr>
      <vt:lpstr>Titre et image</vt:lpstr>
      <vt:lpstr>Titre et image</vt:lpstr>
      <vt:lpstr>Quelques dates</vt:lpstr>
      <vt:lpstr>Composition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ma présentation powerpoint</dc:title>
  <dc:subject/>
  <dc:creator>Jacky Frossard</dc:creator>
  <cp:keywords/>
  <dc:description/>
  <cp:lastModifiedBy>jfrossa2</cp:lastModifiedBy>
  <cp:revision>48</cp:revision>
  <dcterms:created xsi:type="dcterms:W3CDTF">2024-11-21T09:55:20Z</dcterms:created>
  <dcterms:modified xsi:type="dcterms:W3CDTF">2025-06-06T08:58:24Z</dcterms:modified>
  <cp:category/>
</cp:coreProperties>
</file>